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  <p:sldMasterId id="2147483720" r:id="rId8"/>
    <p:sldMasterId id="2147483745" r:id="rId9"/>
  </p:sldMasterIdLst>
  <p:notesMasterIdLst>
    <p:notesMasterId r:id="rId21"/>
  </p:notesMasterIdLst>
  <p:sldIdLst>
    <p:sldId id="256" r:id="rId10"/>
    <p:sldId id="298" r:id="rId11"/>
    <p:sldId id="276" r:id="rId12"/>
    <p:sldId id="264" r:id="rId13"/>
    <p:sldId id="291" r:id="rId14"/>
    <p:sldId id="292" r:id="rId15"/>
    <p:sldId id="293" r:id="rId16"/>
    <p:sldId id="294" r:id="rId17"/>
    <p:sldId id="300" r:id="rId18"/>
    <p:sldId id="299" r:id="rId19"/>
    <p:sldId id="28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2364" userDrawn="1">
          <p15:clr>
            <a:srgbClr val="F26B43"/>
          </p15:clr>
        </p15:guide>
        <p15:guide id="10" orient="horz" pos="1620">
          <p15:clr>
            <a:srgbClr val="A4A3A4"/>
          </p15:clr>
        </p15:guide>
        <p15:guide id="11" orient="horz" pos="548">
          <p15:clr>
            <a:srgbClr val="A4A3A4"/>
          </p15:clr>
        </p15:guide>
        <p15:guide id="12" orient="horz" pos="2981">
          <p15:clr>
            <a:srgbClr val="A4A3A4"/>
          </p15:clr>
        </p15:guide>
        <p15:guide id="13" orient="horz" pos="1773">
          <p15:clr>
            <a:srgbClr val="A4A3A4"/>
          </p15:clr>
        </p15:guide>
        <p15:guide id="14" pos="2880">
          <p15:clr>
            <a:srgbClr val="A4A3A4"/>
          </p15:clr>
        </p15:guide>
        <p15:guide id="15" pos="5432">
          <p15:clr>
            <a:srgbClr val="A4A3A4"/>
          </p15:clr>
        </p15:guide>
        <p15:guide id="16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27985"/>
    <a:srgbClr val="FAF8F7"/>
    <a:srgbClr val="FDFDFD"/>
    <a:srgbClr val="FF9900"/>
    <a:srgbClr val="92BCCD"/>
    <a:srgbClr val="FFC67A"/>
    <a:srgbClr val="FFC272"/>
    <a:srgbClr val="E9E4C4"/>
    <a:srgbClr val="25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FFBD0-0AB0-4750-AD01-391A2F877566}" v="61" dt="2021-06-16T01:52:57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9" autoAdjust="0"/>
    <p:restoredTop sz="93465" autoAdjust="0"/>
  </p:normalViewPr>
  <p:slideViewPr>
    <p:cSldViewPr snapToGrid="0" showGuides="1">
      <p:cViewPr varScale="1">
        <p:scale>
          <a:sx n="98" d="100"/>
          <a:sy n="98" d="100"/>
        </p:scale>
        <p:origin x="256" y="580"/>
      </p:cViewPr>
      <p:guideLst>
        <p:guide pos="3840"/>
        <p:guide pos="7242"/>
        <p:guide orient="horz" pos="2160"/>
        <p:guide pos="438"/>
        <p:guide orient="horz" pos="731"/>
        <p:guide orient="horz" pos="3974"/>
        <p:guide orient="horz" pos="2364"/>
        <p:guide orient="horz" pos="1620"/>
        <p:guide orient="horz" pos="548"/>
        <p:guide orient="horz" pos="2981"/>
        <p:guide orient="horz" pos="1773"/>
        <p:guide pos="2880"/>
        <p:guide pos="5432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 Nhat Quang" userId="0946acc4-0644-43d4-9dff-239db8edb380" providerId="ADAL" clId="{B93FFBD0-0AB0-4750-AD01-391A2F877566}"/>
    <pc:docChg chg="undo custSel modSld">
      <pc:chgData name="Truong Nhat Quang" userId="0946acc4-0644-43d4-9dff-239db8edb380" providerId="ADAL" clId="{B93FFBD0-0AB0-4750-AD01-391A2F877566}" dt="2021-06-16T01:52:57.721" v="62" actId="20577"/>
      <pc:docMkLst>
        <pc:docMk/>
      </pc:docMkLst>
      <pc:sldChg chg="addSp delSp mod">
        <pc:chgData name="Truong Nhat Quang" userId="0946acc4-0644-43d4-9dff-239db8edb380" providerId="ADAL" clId="{B93FFBD0-0AB0-4750-AD01-391A2F877566}" dt="2021-06-16T01:49:08.565" v="1" actId="478"/>
        <pc:sldMkLst>
          <pc:docMk/>
          <pc:sldMk cId="842499078" sldId="256"/>
        </pc:sldMkLst>
        <pc:spChg chg="add del">
          <ac:chgData name="Truong Nhat Quang" userId="0946acc4-0644-43d4-9dff-239db8edb380" providerId="ADAL" clId="{B93FFBD0-0AB0-4750-AD01-391A2F877566}" dt="2021-06-16T01:49:08.565" v="1" actId="478"/>
          <ac:spMkLst>
            <pc:docMk/>
            <pc:sldMk cId="842499078" sldId="256"/>
            <ac:spMk id="110" creationId="{F99C80BC-F8D9-BC46-906A-B96659224B82}"/>
          </ac:spMkLst>
        </pc:spChg>
      </pc:sldChg>
      <pc:sldChg chg="modSp">
        <pc:chgData name="Truong Nhat Quang" userId="0946acc4-0644-43d4-9dff-239db8edb380" providerId="ADAL" clId="{B93FFBD0-0AB0-4750-AD01-391A2F877566}" dt="2021-06-16T01:52:57.721" v="62" actId="20577"/>
        <pc:sldMkLst>
          <pc:docMk/>
          <pc:sldMk cId="3841068247" sldId="294"/>
        </pc:sldMkLst>
        <pc:spChg chg="mod">
          <ac:chgData name="Truong Nhat Quang" userId="0946acc4-0644-43d4-9dff-239db8edb380" providerId="ADAL" clId="{B93FFBD0-0AB0-4750-AD01-391A2F877566}" dt="2021-06-16T01:52:57.721" v="62" actId="20577"/>
          <ac:spMkLst>
            <pc:docMk/>
            <pc:sldMk cId="3841068247" sldId="294"/>
            <ac:spMk id="30" creationId="{EBC46487-C492-4E8C-854C-C1A5B20844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1FB8-5279-453F-85E8-9DD40D1B98C9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9D6B-C502-40C3-AA9A-AB716B98D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5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B4968-F4CB-46FD-8A0C-90B7D138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B62875-423E-4F2B-88B5-4B453C47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1BAE12-D5B7-4008-B38D-5631DFA6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615C37-FFFB-4E89-8887-81790F55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8716CA0F-905D-4D9F-907E-681E502C5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1758043" y="1496616"/>
            <a:ext cx="4930379" cy="2633663"/>
          </a:xfrm>
          <a:custGeom>
            <a:avLst/>
            <a:gdLst>
              <a:gd name="connsiteX0" fmla="*/ 0 w 6573838"/>
              <a:gd name="connsiteY0" fmla="*/ 1 h 3511551"/>
              <a:gd name="connsiteX1" fmla="*/ 0 w 6573838"/>
              <a:gd name="connsiteY1" fmla="*/ 3511551 h 3511551"/>
              <a:gd name="connsiteX2" fmla="*/ 2317750 w 6573838"/>
              <a:gd name="connsiteY2" fmla="*/ 3511551 h 3511551"/>
              <a:gd name="connsiteX3" fmla="*/ 6573838 w 6573838"/>
              <a:gd name="connsiteY3" fmla="*/ 0 h 3511551"/>
              <a:gd name="connsiteX4" fmla="*/ 2317750 w 6573838"/>
              <a:gd name="connsiteY4" fmla="*/ 0 h 3511551"/>
              <a:gd name="connsiteX5" fmla="*/ 2317750 w 6573838"/>
              <a:gd name="connsiteY5" fmla="*/ 3511550 h 3511551"/>
              <a:gd name="connsiteX6" fmla="*/ 6573838 w 6573838"/>
              <a:gd name="connsiteY6" fmla="*/ 3511550 h 35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838" h="3511551">
                <a:moveTo>
                  <a:pt x="0" y="1"/>
                </a:moveTo>
                <a:lnTo>
                  <a:pt x="0" y="3511551"/>
                </a:lnTo>
                <a:lnTo>
                  <a:pt x="2317750" y="3511551"/>
                </a:lnTo>
                <a:close/>
                <a:moveTo>
                  <a:pt x="6573838" y="0"/>
                </a:moveTo>
                <a:lnTo>
                  <a:pt x="2317750" y="0"/>
                </a:lnTo>
                <a:lnTo>
                  <a:pt x="2317750" y="3511550"/>
                </a:lnTo>
                <a:lnTo>
                  <a:pt x="6573838" y="3511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8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078EE5-8888-48B5-B529-5D0E3D9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8EDEE3-266F-4C0D-8014-C07D028A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01598D-BEE2-47A3-A6C6-936E210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5C109-6E7F-4EE7-9547-378CA2CD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0D97B8-5C88-489D-B394-16A0F3A7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4D6B5-C181-4298-A44C-F2F68F5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6A65F4-195B-4F7B-A2DE-866CC3A4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7D620-4813-48B6-9BE3-8716D9A8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25260-270D-4C40-937E-DAE96783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B1381-30B5-41DD-94C4-4C9C7DCED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7F2485-D66D-4F7C-BE24-963E0B5B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EFB9D-040C-4CF4-8F3D-B74C0AC5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3F78E-8CDD-41FC-8483-2BFDE603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033DD-BD13-4992-BB50-A226FD91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3B22DB-0992-44BE-9A7A-4FAE9ECD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3D084B-A27A-43D3-8A52-46A858A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A6EE1D-11DF-45D1-8EAD-EAEDE1F9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194689-E290-4869-B561-ACBA64CC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14051-5552-4DCD-99F8-13E434A7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6CF2EE-3F3B-461D-A326-D5044188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0870CA-5B76-4510-8B59-5ED528707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3D696-03B6-4478-93E6-BDCFB755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2E5983-5B1C-451C-A85D-4C86E64B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A9D15-546D-4FC7-91DB-BECD7870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1DB8A-B9E7-4A4B-A2C3-9FC2BE4D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CE2A4A-A294-4C3D-8A20-F4E406F0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28A93B-15CD-4A19-9765-F31D2385E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AC3449-B40A-4CD7-B173-4D9A63E7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46D363-B48A-4518-A193-E4C6B994E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5A789F-6AE6-4344-8AC0-13BA21B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C9EB72-2D37-4159-BC33-02EED344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96F454-9A28-42AC-AF16-AC28FAB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847D2-FF16-45B1-9FC6-A0004C82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AB4FC8-BC44-47BD-8380-31D9AAFF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F8E738-2AA2-4C2D-BE9D-DA0D198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EDC3D5-8D3B-47BA-B806-05D6E6E1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56A87E-9622-4648-BF56-6699171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F22D26-14EA-4E7D-ADF6-3BA15B0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9E27CF-717B-46EE-8882-4FBBF4EA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0EE30-453E-4CC3-9FA1-A5F76DA5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03809-8A39-4A66-90B7-3B26BE2E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916DE-EBF9-4E71-AB40-5900C6946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4FB564-C813-4605-AFCC-61F5E0C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300A5-6C61-4BB6-A5EE-035AEE8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3DF4E7-CD60-4A1E-B58D-EEF80D6A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863BD-C10B-4669-9BB2-BBF1203B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DC9E9D-5B87-4562-BED2-CC2D90440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2347CB-3B11-404C-915D-BE156CEED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02A7D-6AB2-4122-93EB-05385D96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DD0E8C-EA6C-4E9D-9905-AFA6372E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CCB704-BBF9-4860-ABBC-F9354A0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4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79087-5D75-445D-B395-6FBD4C10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83A2BF-3A3A-4849-9B9D-45CA0A89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508B4-3EB3-479B-9BCD-BC45FCF1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F1D20D-506B-4586-BC45-9B8AAD9B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75B1D8-5A39-4F53-82D8-E4A3BB6B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93DB20-550D-4D1C-9F1C-AD6758D4E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EC163D-979A-4849-B1B9-48AE30F4B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5D424-6A14-441C-BE13-6E4D5285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11BC8-C917-4591-8A89-020F470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5B288E-F546-4830-A198-EC87E5CB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EFC18-4CE9-4C8E-8ACA-FF234D477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DBDE49-3B04-4116-AD15-A1BB98E18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194E5-E5DF-4929-8737-43DE3681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9D699-C57B-4CCC-BC92-5FBF817B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C3470E-3D6F-4C0B-ACDD-58864BD0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CE09C-2BCD-4DFA-A383-7E469F17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2651D-94CE-46CA-A7E6-C131BBA6E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BD7722-3777-4C7B-9884-766EFBA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94F8D4-4D97-492E-8C03-AD599CA1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23E43F-A1B3-4D0E-B9FE-8724F1F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6AEA8-69FB-485A-A6D0-E9239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B1D528-887B-412B-8B8C-4441B200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7418-F816-4A26-8C05-FF222BF7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65DB5E-F6E8-4E1A-BD92-61DC5DE3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CB86CB-121B-451C-8219-63DA4D0D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63EE7-FFD3-4617-B36A-63D6F2B6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D82208-45FC-4B37-8A1D-C938BF1FE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C5EB85-D9F5-4238-A87C-205868F1C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35A684-B774-45AB-AFC7-92205C29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78E007-EAA1-491E-BB59-F834B57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1F0B0-476C-42FC-B405-0C209844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22301-8C5D-4CC5-8F57-89E19AAC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24CCF-5D82-4EA6-8BF9-0F707193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D1FBCD-58F4-414E-BC3B-FDB42910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7C1B5E-51FC-448E-A32F-32045D094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6E68BD-0BB0-4394-9EB9-03519562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05475B-B795-4928-A2D2-B107C09F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BEAA93-AFF5-478C-8DAF-297B3151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A2D653-EC33-423C-9B0F-43DA0D78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3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E01F7-6B9B-411F-BCC0-A6F86D3C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307A42-B131-47ED-8D08-45FA2994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4A2AC2-E339-4126-8E6B-FEFD07D6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73F1B6-CE21-4298-B1FD-CD3038ED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3AE505-5568-4E21-81CD-F88E219B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791C6E-914F-4DE1-B714-906EF53B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6BF35A-F9D1-4548-80F8-71C6DFC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3D78B-4C2E-4898-A409-193E0188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D312BD-D512-4762-AB25-901CB9DE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C32ED9-DB75-4D1A-A799-8895A7E05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95EAC4-27A9-4520-9ED5-50FC4941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4DB333-E9FF-419D-BB97-16B2D1C4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74F1E6-A4B6-4C1A-8EBC-2249C6CC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BBD14-46EE-49E0-A1B6-316931E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74F9AE-7733-4EA8-853C-FE5F8646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FB200A-88C7-4F2F-99BA-35224A1A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7FA795-E3CF-4B15-A0CB-0C88490A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D2B61E-C123-468D-8640-393FEB62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BEEEF4-48B8-4C6D-BD6C-9005A951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7CEBC-9D48-411C-B14D-58A75EC7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A57A1F-C394-4B7A-B8D7-9EBE199B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D3550C-DA01-4B7C-B5A0-35AF3B05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BC8BC-3107-432F-9E3B-49B1A440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70B260-5520-4AFC-9454-DA4A8DC4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0DD682-22AD-4207-8CA9-97405FA5B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BAA5E3-684C-4474-830C-956B65B1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BC17E-8028-4B37-933D-EACDC91F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1D11CC-D66C-474B-8F30-DCB78657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BB461-A85E-4454-B6A1-C6EB6285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AE7CE-B2B4-4A1E-BC0F-FBBE70328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AF242F-17E1-4858-AED8-BE2B2E9D9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CBE38-124A-4B30-BEDE-63D944AC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DA26C-BDDF-4AF0-ADC7-C7430968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C411B9-E1AA-40E1-8DEB-548C59DE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6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E9083-765B-4455-A920-A7BF31BB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D7C5D-1B2E-4138-BBBB-D11A4D28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D375-E174-4581-BA7A-505398C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93AFA-30E7-4419-9E04-929EEF84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BF63E-A9CC-4002-A522-E863D6D6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DA0A4-8ACC-4CEF-86FA-CF44D85F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A1CA6C-63BD-461A-B75F-275D7FD5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586B21-FB1D-4A4E-BD31-15E458E8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64015D-F195-4736-B9EF-C20D4A26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69163-C502-4197-B699-A78A9B9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1CC8-6CB8-4846-84D1-5080EFE9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157C31-8500-481E-AC38-13E5CAD54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4D100E-7AA2-4DEF-B40A-9A0F98EB5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085B7E-BF04-440D-B291-61202B48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72F51-2BDF-4D18-9F73-D91E94B0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C0C5BA-CE85-442B-96A4-227FD31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3BDDF-2603-49AA-8864-5D688B39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AE646-1511-4CBC-BA0E-E9002DB4E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F0E74A-D9D1-42FB-B592-FB68EE40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16BA2D-9D17-4198-8E37-592BF1FE4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66046A-4353-4205-A2AD-A50ADC215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AF3CB1-1CE1-480C-B1D3-A2455AFA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6D3DF1-2754-4496-B331-932BEB04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629C8B-A81C-454D-9CE5-3D92138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812FB-16E6-49FB-8EBD-32AFBDFE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3F0920-86FD-4A63-B12E-487F9FD5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A51486-212D-4ADF-8614-470509DE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8A0E0-89DB-4905-B779-5703F0D0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2E19D2-4E9E-4C8E-911B-AE0D64DF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1EA290-4DBF-4F57-B7C8-55F0D4F6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D5228-9728-4FAE-A1AE-D9145456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79B69-D3DF-4D57-86EF-39D88340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331B6-DA2D-4174-AA6D-FC96E6EB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ABDB5C-A5C5-4A2A-9353-19C6AC22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97D943-3DFA-4AEE-B480-EDD3FBBD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FEBDF-0B98-4B29-8816-6BDEAAB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DE2D-1467-443D-95AD-24636D2C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6544F-D299-41C6-AD4E-0279D412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C11A0-C6AC-4AF2-B5AE-F5D4BA898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DDB2C9-AD50-4D06-BDD8-7E5E4AB4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1EB0E4-4EC4-4A42-A098-1B90F04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EE5A3F-B3A6-46EB-A5B0-1BF5200F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31B6AA-1C17-4EC6-91D0-57494533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36D1D-9A0E-4793-BD5B-6055C658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7CF5F-FF98-4C3B-9806-4D3929AA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6F8F6-4B99-49F9-A9BF-51F974A7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49089-276B-4526-8EEF-FD78D22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D2CBF9-0EB6-4552-A727-20803268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2FDB46-B1F9-4A11-A2BC-E162FAB7E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3D3A43-07A9-4C41-BA8A-C7C90DA1C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A384C9-CCBC-4442-9E2D-E93032EF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37FC81-43A1-42AF-B144-EA3A12A3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0F0A9-006F-4497-8000-0938743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A3FFD-E5ED-4BDB-9066-C5660C19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95FB11-EB40-4BEA-83A3-A3B0B1B8C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1EC4A-02FB-4F58-83E6-6124D53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F6004-DF30-42B6-9FF0-DBB42A3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3DC2D-F899-4CF3-AC74-FDBACB2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B58A0-D5D5-4948-A71C-53801B44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22657C-C4E2-4F0A-82E9-E5008661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9EB2F-1933-44C6-851B-4393883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76340-BBC3-4A08-8432-7515907E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8A62D-0122-4881-A876-374F0023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17B41-DBA2-49A3-9264-766782F9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EF98CA-7C8E-49C8-A6B9-1506DF31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8FC291-49BA-4B3F-9C72-6B78635D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BC463-7ADB-4B25-AD33-CE6858D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9A6B9-7206-4769-B808-F7C012F2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3C286-2E36-4D8F-B3D8-1569FA0E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D50CA-F48A-49B8-BFAE-7BD6A3D71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25A94-7DFD-47FF-9A9A-4795A569F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7E8ECA-B58B-4459-B205-35BEC871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0260D2-60EC-48D3-8370-09DB07E7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C30A1C-5E8C-4779-9FAD-8A7FBF97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8EC31-750B-4E88-A0EA-5A7FED55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40185F-27B2-4447-8DF5-478FCC1E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6785DE-A085-4AAE-B3F0-F6CC83857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72B07A-1621-4942-9BB8-1F3F25C9C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93E850-214C-47E9-A661-84417E216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1F1919-37E5-484A-A222-472D50EC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1A3AC-4074-4EA2-8580-ED2B6664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1EE1C5-7C5C-432E-9F86-9241176A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0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F97AD-B7EA-4177-AE99-65839DC8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FD492D-1B16-40FC-A4FE-0F296802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D931F-8ABE-4A05-8398-A6C3B0D2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3D4ED2-0541-4D6F-98C3-7D8A37D6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CDC3B1-305E-4855-B500-BAC08CC2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57E8CF-5EA2-4A4D-A70D-F0785D7F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87BEB-A460-4CE0-A8A2-A0D1AF84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47B2F-8CC4-4AC4-A028-EF5292A8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708BF-76C9-4A04-9D87-74AB13E3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F4C813-D377-438F-B16D-940C44A69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B91392-9FF3-41B5-BE4E-E7B99EE9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2D285-076E-4F01-B877-FF274A2F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A0A501-B03E-49AC-994D-B182B331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00CB2-A1A0-46E4-8E0F-1087F6CB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D561D9-7901-4249-AF8D-1CB0FA8E3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BF7A93-1FC8-4526-A537-086C66D8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3561FE-A38A-4497-A431-23C26AE6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A0A425-4993-42BD-827A-D9C6BE64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E78827-1EC2-45E5-A613-612EED95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1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D9B06-C2F9-4604-B574-7245AFA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C0F6EC-E3C7-48BE-BA28-06E383F74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25AA6-B4C8-4DA3-9121-656502C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B708BF-E08C-45DF-B23D-D779C19F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FE25D-86F8-4723-AA12-6CF8006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EF4521-B3D5-4A31-B15E-B0DFF3AFC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FECB4-7836-4DAD-962C-C65CE0B5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26D81-9A11-4F4C-A618-C12428A6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08468-B19A-4536-A0C8-897EC85F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DB3696-F329-48B9-AE69-93C1763D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7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2FEC75-22CA-4990-9D7A-B6FAFBA1F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2174" r="17877" b="2654"/>
          <a:stretch/>
        </p:blipFill>
        <p:spPr>
          <a:xfrm rot="16200000" flipH="1" flipV="1">
            <a:off x="1785938" y="-2214564"/>
            <a:ext cx="5572126" cy="9144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EF2F-F53A-42A7-9DB9-67671A530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4" t="168" r="6563" b="12059"/>
          <a:stretch/>
        </p:blipFill>
        <p:spPr>
          <a:xfrm>
            <a:off x="5623966" y="-282074"/>
            <a:ext cx="5145080" cy="4462188"/>
          </a:xfrm>
          <a:custGeom>
            <a:avLst/>
            <a:gdLst>
              <a:gd name="connsiteX0" fmla="*/ 2284909 w 14206412"/>
              <a:gd name="connsiteY0" fmla="*/ 0 h 12320835"/>
              <a:gd name="connsiteX1" fmla="*/ 11921503 w 14206412"/>
              <a:gd name="connsiteY1" fmla="*/ 0 h 12320835"/>
              <a:gd name="connsiteX2" fmla="*/ 12125931 w 14206412"/>
              <a:gd name="connsiteY2" fmla="*/ 194904 h 12320835"/>
              <a:gd name="connsiteX3" fmla="*/ 14206412 w 14206412"/>
              <a:gd name="connsiteY3" fmla="*/ 5217629 h 12320835"/>
              <a:gd name="connsiteX4" fmla="*/ 7103206 w 14206412"/>
              <a:gd name="connsiteY4" fmla="*/ 12320835 h 12320835"/>
              <a:gd name="connsiteX5" fmla="*/ 0 w 14206412"/>
              <a:gd name="connsiteY5" fmla="*/ 5217629 h 12320835"/>
              <a:gd name="connsiteX6" fmla="*/ 2080481 w 14206412"/>
              <a:gd name="connsiteY6" fmla="*/ 194904 h 1232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6412" h="12320835">
                <a:moveTo>
                  <a:pt x="2284909" y="0"/>
                </a:moveTo>
                <a:lnTo>
                  <a:pt x="11921503" y="0"/>
                </a:lnTo>
                <a:lnTo>
                  <a:pt x="12125931" y="194904"/>
                </a:lnTo>
                <a:cubicBezTo>
                  <a:pt x="13411358" y="1480332"/>
                  <a:pt x="14206412" y="3256133"/>
                  <a:pt x="14206412" y="5217629"/>
                </a:cubicBezTo>
                <a:cubicBezTo>
                  <a:pt x="14206412" y="9140621"/>
                  <a:pt x="11026198" y="12320835"/>
                  <a:pt x="7103206" y="12320835"/>
                </a:cubicBezTo>
                <a:cubicBezTo>
                  <a:pt x="3180214" y="12320835"/>
                  <a:pt x="0" y="9140621"/>
                  <a:pt x="0" y="5217629"/>
                </a:cubicBezTo>
                <a:cubicBezTo>
                  <a:pt x="0" y="3256133"/>
                  <a:pt x="795054" y="1480332"/>
                  <a:pt x="2080481" y="1949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1418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9408-B0AD-4DE9-8B3C-E288DD4F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F85AE-B678-40DF-B6AE-EFEE808C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9995-05B4-42C0-8021-85A82E24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45BF-BEDD-498F-B1D8-DA5FBB0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84FD4-4BEA-4B65-A897-6E9FA595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0842-8DB6-405C-9E9E-13F9CF1C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411B-9465-4542-AF91-99084F15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19E5-2F54-47CA-BE68-738E9966F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59F22-A73E-4060-B906-06278ACB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6A843-2235-4EA6-AAE4-D7E06B6B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C610F-905E-4897-AB5E-846E6FCE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44F1-7EB1-49E0-9869-D39D5D2B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CEC5-916D-487A-A2C0-16E4F919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BA733-39D0-43A1-BFF1-516B5D00F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42D3B-A903-4C41-9D0F-8AC58484E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0704-CF53-4D5C-AF13-DE8B9BE4A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BBFD3-8E6F-4D29-8229-BA436000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90ED5-BFE1-4A88-800A-645BCD57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53CBB-65E6-4A10-B277-6A0E04F8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7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3B22-7DD9-4C33-91BD-80E96EE0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0EC1B-0FF2-4170-88A7-55D8327E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94B1B-64BD-4DDB-8308-607139A0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60C52-6751-4868-ABAD-6C9345C2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00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8C28F-51BD-430B-A170-418459C5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89207-247E-42FC-B216-1E39F272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5E25F-E0A1-410E-9F1D-C2379FAE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9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FD1D-7EF6-4A61-86EA-225777FA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0FE1-9AB7-4E70-AA61-2200F4B2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F0B6D-849D-4CD1-A21C-3300D6FA4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54B6D-41CE-4F3D-9516-0E8C15D2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5F1F0-7E48-40BB-87C9-7505C814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FA798-543E-4493-A2D3-E2859BD2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F876-8EFA-4BA5-82E3-CEF2FCAD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F84DE-1665-4655-AB31-6F1E1E079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67600-E3C3-405E-B8A1-98183B361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E6A4C-5FEF-484C-8208-575C5318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5578E-1927-4336-BC55-E0ACE4F1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B912A-1AA7-4F2F-ADA5-8065571A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5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372B-B2E9-41B5-801C-EEBC5D3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CE62D-B77C-4581-819A-A58404C8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D07E-84E5-4407-8783-0F359338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F7E29-A9D8-45FE-B307-09AFBC8C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967E7-E543-4D10-849B-A9C383FB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8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E54DF-326C-4473-9B96-99815633B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7C3C2-3CB0-4861-8687-328F0E6AE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D62A-DCC1-4E0B-BC3E-BD28850D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8C13-3E87-4CBA-9E75-B2E9BF71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850E8-CAAC-4860-A762-BD00DB35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7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9C89-1EF7-456A-BB8A-F38A54B313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69AC04-D96E-4E42-BC91-3188379E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BD5606-4108-47EA-A87C-0B84A5C78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509BA5-D369-4775-907C-7BF1EAD7A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8B83-7438-4C47-A8A2-198295EA563D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48BEB6-093D-4717-936A-8E4DA8BD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1104A-6959-418B-A1D9-438C0FB59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D3BB11-253B-4F8D-97C3-29D7C02997A6}"/>
              </a:ext>
            </a:extLst>
          </p:cNvPr>
          <p:cNvSpPr txBox="1"/>
          <p:nvPr/>
        </p:nvSpPr>
        <p:spPr>
          <a:xfrm flipH="1">
            <a:off x="791493" y="300979"/>
            <a:ext cx="25133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项目介绍概述 </a:t>
            </a:r>
            <a:r>
              <a:rPr lang="en-US" altLang="zh-CN" sz="9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introduction</a:t>
            </a:r>
            <a:endParaRPr lang="zh-CN" altLang="en-US" sz="9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AAF42-C07F-4F5E-AB03-BC178A69DC35}"/>
              </a:ext>
            </a:extLst>
          </p:cNvPr>
          <p:cNvSpPr/>
          <p:nvPr/>
        </p:nvSpPr>
        <p:spPr>
          <a:xfrm>
            <a:off x="1" y="284895"/>
            <a:ext cx="521493" cy="27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38D00F5-06D7-463D-856D-9FECEB54E835}"/>
              </a:ext>
            </a:extLst>
          </p:cNvPr>
          <p:cNvGrpSpPr/>
          <p:nvPr/>
        </p:nvGrpSpPr>
        <p:grpSpPr>
          <a:xfrm>
            <a:off x="521494" y="284895"/>
            <a:ext cx="270000" cy="400458"/>
            <a:chOff x="695325" y="379860"/>
            <a:chExt cx="360000" cy="53394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D037D59-2406-4B2F-82BD-1C41310F32F9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EF7C5A0-3742-4116-98F5-5DAA984F2FAF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5B349E-74DC-4353-A9A1-BD98BA12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08C071-61EF-4D8C-8BE4-EA73F3FE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4966E0-9A21-47D5-B3D7-DCD6FD24E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806D-6D9F-4875-BB71-62FBA3FF92F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A0E91-09C2-4D8C-8BCE-44396D1D4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111EB-471B-45C9-A4F9-35D41C4A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B76DD4-1DF0-48C9-B48C-5930F0FCF48F}"/>
              </a:ext>
            </a:extLst>
          </p:cNvPr>
          <p:cNvSpPr txBox="1"/>
          <p:nvPr/>
        </p:nvSpPr>
        <p:spPr>
          <a:xfrm flipH="1">
            <a:off x="791494" y="300979"/>
            <a:ext cx="292128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项目运营展示 </a:t>
            </a:r>
            <a:r>
              <a:rPr lang="en-US" altLang="zh-CN" sz="9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operation demonstration</a:t>
            </a:r>
            <a:endParaRPr lang="zh-CN" altLang="en-US" sz="9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084DB8-0FA8-43BB-8374-3FE26A5FB52A}"/>
              </a:ext>
            </a:extLst>
          </p:cNvPr>
          <p:cNvSpPr/>
          <p:nvPr/>
        </p:nvSpPr>
        <p:spPr>
          <a:xfrm>
            <a:off x="1" y="284895"/>
            <a:ext cx="521493" cy="27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639C19F-43D8-4BA5-A5A4-A9FBF161E2B5}"/>
              </a:ext>
            </a:extLst>
          </p:cNvPr>
          <p:cNvGrpSpPr/>
          <p:nvPr/>
        </p:nvGrpSpPr>
        <p:grpSpPr>
          <a:xfrm>
            <a:off x="521494" y="284895"/>
            <a:ext cx="270000" cy="400458"/>
            <a:chOff x="695325" y="379860"/>
            <a:chExt cx="360000" cy="5339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27BAB4-C7F1-4987-A703-BBD63A2B6F4B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50DFFB-FF0D-43BA-A8FE-776436DDFBAB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0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2B3080-B7C6-4FF4-A322-0D96C68F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55081B-840D-44B2-A60D-6EBD2496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4987DE-5E17-4521-A387-062910A04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778-C868-4983-9AE1-40DCCCFF70B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D480D-9EB3-4BED-92C6-0FFC6184E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50D2AA-2385-438C-807F-2CF809AFF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406DB5-A7C0-4651-A423-90429E780E61}"/>
              </a:ext>
            </a:extLst>
          </p:cNvPr>
          <p:cNvSpPr txBox="1"/>
          <p:nvPr/>
        </p:nvSpPr>
        <p:spPr>
          <a:xfrm flipH="1">
            <a:off x="791492" y="300979"/>
            <a:ext cx="326000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投资回报分析</a:t>
            </a:r>
            <a:r>
              <a:rPr lang="zh-CN" altLang="en-US" sz="12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9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Return on investment analysis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7C7657-CE0C-48FC-AFBD-9C756C8AF1D5}"/>
              </a:ext>
            </a:extLst>
          </p:cNvPr>
          <p:cNvSpPr/>
          <p:nvPr/>
        </p:nvSpPr>
        <p:spPr>
          <a:xfrm>
            <a:off x="1" y="284895"/>
            <a:ext cx="521493" cy="27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20427A-D3C7-4E26-AE1E-CE68E062BDF1}"/>
              </a:ext>
            </a:extLst>
          </p:cNvPr>
          <p:cNvGrpSpPr/>
          <p:nvPr/>
        </p:nvGrpSpPr>
        <p:grpSpPr>
          <a:xfrm>
            <a:off x="521494" y="284895"/>
            <a:ext cx="270000" cy="400458"/>
            <a:chOff x="695325" y="379860"/>
            <a:chExt cx="360000" cy="5339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C5D5551-D6BF-483F-9C0C-4463D5077DDA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AECAEC5-555C-44AC-AAE7-0C0F06C82FF5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0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BF4E42-FEFA-45AD-BD25-7331FA9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B567F0-9E31-4D5D-B93A-18408812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973EFC-B895-4A7B-ACD2-70B81FA2F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82E5-6889-4D71-9A08-95DA3A637564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CF9FF-490D-45B2-BD53-5F81066A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AE72C-4A07-4ED4-A60C-9A2C73EE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699B2A-0707-411B-937B-29F24461252F}"/>
              </a:ext>
            </a:extLst>
          </p:cNvPr>
          <p:cNvSpPr txBox="1"/>
          <p:nvPr/>
        </p:nvSpPr>
        <p:spPr>
          <a:xfrm flipH="1">
            <a:off x="791492" y="300979"/>
            <a:ext cx="326000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未来发展规划</a:t>
            </a:r>
            <a:r>
              <a:rPr lang="zh-CN" altLang="en-US" sz="12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9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Future development planning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0DE1250-AE33-47BE-9285-5C0A52817787}"/>
              </a:ext>
            </a:extLst>
          </p:cNvPr>
          <p:cNvSpPr/>
          <p:nvPr/>
        </p:nvSpPr>
        <p:spPr>
          <a:xfrm>
            <a:off x="1" y="284895"/>
            <a:ext cx="521493" cy="27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110185-464E-4816-B69D-8C478E7675C4}"/>
              </a:ext>
            </a:extLst>
          </p:cNvPr>
          <p:cNvGrpSpPr/>
          <p:nvPr/>
        </p:nvGrpSpPr>
        <p:grpSpPr>
          <a:xfrm>
            <a:off x="521494" y="284895"/>
            <a:ext cx="270000" cy="400458"/>
            <a:chOff x="695325" y="379860"/>
            <a:chExt cx="360000" cy="5339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E92A40A-1CF9-49BC-9475-D78043A1B985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52B2261-C9A9-426B-AF26-4F26B2D64EA2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8FBEE-164B-4817-AF99-13D13004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0279-3508-4374-97BE-A9EDE217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425E-7A6A-4391-83AA-3DCA30577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41D7-6134-4ECC-B082-27AD8665FA7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8697E-AC97-4334-81CF-6129D2B3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7922E-0938-419F-907B-DD7F3D3D1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FC74-106E-44B4-803B-832A472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004570"/>
            </a:gs>
            <a:gs pos="99000">
              <a:srgbClr val="002B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D9A55A7-0B64-4787-AE26-9F6849C3C23C}"/>
              </a:ext>
            </a:extLst>
          </p:cNvPr>
          <p:cNvSpPr txBox="1">
            <a:spLocks/>
          </p:cNvSpPr>
          <p:nvPr/>
        </p:nvSpPr>
        <p:spPr>
          <a:xfrm>
            <a:off x="285836" y="2544171"/>
            <a:ext cx="5641727" cy="937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cap="all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 lý và giải quyết </a:t>
            </a:r>
            <a:endParaRPr lang="en-US" sz="2000" b="1" cap="all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cap="all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tranh chấp </a:t>
            </a:r>
            <a:r>
              <a:rPr lang="vi-VN" sz="2000" b="1" cap="all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mua bán </a:t>
            </a:r>
            <a:endParaRPr lang="en-US" sz="2000" b="1" cap="all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cap="all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b="1" cap="all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cap="all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nhập </a:t>
            </a:r>
            <a:r>
              <a:rPr lang="en-US" sz="2000" b="1" cap="all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doanh nghiệp</a:t>
            </a:r>
            <a:endParaRPr lang="vi-VN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334E9CB-ADDB-4E93-96A9-9A41CC392190}"/>
              </a:ext>
            </a:extLst>
          </p:cNvPr>
          <p:cNvSpPr txBox="1">
            <a:spLocks/>
          </p:cNvSpPr>
          <p:nvPr/>
        </p:nvSpPr>
        <p:spPr>
          <a:xfrm>
            <a:off x="296557" y="3178927"/>
            <a:ext cx="5934551" cy="76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D23B7A3-167C-EC4C-86FB-224C7498E50D}"/>
              </a:ext>
            </a:extLst>
          </p:cNvPr>
          <p:cNvSpPr txBox="1"/>
          <p:nvPr/>
        </p:nvSpPr>
        <p:spPr>
          <a:xfrm>
            <a:off x="79745" y="-136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9" name="Donut 108">
            <a:extLst>
              <a:ext uri="{FF2B5EF4-FFF2-40B4-BE49-F238E27FC236}">
                <a16:creationId xmlns:a16="http://schemas.microsoft.com/office/drawing/2014/main" id="{0B8D5985-B584-664C-B384-1E9050DC643A}"/>
              </a:ext>
            </a:extLst>
          </p:cNvPr>
          <p:cNvSpPr/>
          <p:nvPr/>
        </p:nvSpPr>
        <p:spPr>
          <a:xfrm rot="18097965">
            <a:off x="3738517" y="549132"/>
            <a:ext cx="520291" cy="522852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0" name="Donut 109">
            <a:extLst>
              <a:ext uri="{FF2B5EF4-FFF2-40B4-BE49-F238E27FC236}">
                <a16:creationId xmlns:a16="http://schemas.microsoft.com/office/drawing/2014/main" id="{F99C80BC-F8D9-BC46-906A-B96659224B82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EC00F8F7-A62C-A740-AB55-30690DC93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4738" y="699621"/>
            <a:ext cx="309414" cy="309414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47B8873-6DAD-B74A-8912-0E4DF42765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881" flipV="1">
            <a:off x="1939642" y="4524322"/>
            <a:ext cx="444762" cy="515887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78037574-BCD6-1E4C-A847-33C4AF7E33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08" y="4200524"/>
            <a:ext cx="2710387" cy="75850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BE373EE-281B-E94A-945B-F962285AFB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082B51-781C-404E-B2C8-699B39C77DB2}"/>
              </a:ext>
            </a:extLst>
          </p:cNvPr>
          <p:cNvGrpSpPr/>
          <p:nvPr/>
        </p:nvGrpSpPr>
        <p:grpSpPr>
          <a:xfrm>
            <a:off x="5309317" y="-419525"/>
            <a:ext cx="4666389" cy="4301546"/>
            <a:chOff x="41043230" y="-5163211"/>
            <a:chExt cx="12923659" cy="1191321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732A3FD-AB43-3B49-8CD1-337DBB3C2032}"/>
                </a:ext>
              </a:extLst>
            </p:cNvPr>
            <p:cNvSpPr/>
            <p:nvPr/>
          </p:nvSpPr>
          <p:spPr>
            <a:xfrm>
              <a:off x="44865177" y="-5163211"/>
              <a:ext cx="9101712" cy="9101712"/>
            </a:xfrm>
            <a:prstGeom prst="ellipse">
              <a:avLst/>
            </a:prstGeom>
            <a:solidFill>
              <a:srgbClr val="005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41D31BF-B461-B041-9E3D-478E049821DE}"/>
                </a:ext>
              </a:extLst>
            </p:cNvPr>
            <p:cNvGrpSpPr/>
            <p:nvPr/>
          </p:nvGrpSpPr>
          <p:grpSpPr>
            <a:xfrm>
              <a:off x="41043230" y="-2199697"/>
              <a:ext cx="9609311" cy="8949704"/>
              <a:chOff x="3952358" y="157453"/>
              <a:chExt cx="2654897" cy="247265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87AC47C-FE2C-5740-AC4A-FD6005A47446}"/>
                  </a:ext>
                </a:extLst>
              </p:cNvPr>
              <p:cNvSpPr/>
              <p:nvPr/>
            </p:nvSpPr>
            <p:spPr>
              <a:xfrm>
                <a:off x="4065104" y="157453"/>
                <a:ext cx="2057022" cy="205702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15BAB27B-E21E-D14B-B63C-90DB3B40E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2358" y="1946511"/>
                <a:ext cx="1561058" cy="6836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52FB8D6C-F6D8-6F44-83A9-9568F596F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5515" y="214690"/>
                <a:ext cx="2351740" cy="2351740"/>
              </a:xfrm>
              <a:prstGeom prst="ellipse">
                <a:avLst/>
              </a:prstGeom>
            </p:spPr>
          </p:pic>
        </p:grpSp>
      </p:grpSp>
      <p:sp>
        <p:nvSpPr>
          <p:cNvPr id="146" name="Donut 145">
            <a:extLst>
              <a:ext uri="{FF2B5EF4-FFF2-40B4-BE49-F238E27FC236}">
                <a16:creationId xmlns:a16="http://schemas.microsoft.com/office/drawing/2014/main" id="{EF141CF0-D119-534C-85F4-A71BB3E30CCC}"/>
              </a:ext>
            </a:extLst>
          </p:cNvPr>
          <p:cNvSpPr/>
          <p:nvPr/>
        </p:nvSpPr>
        <p:spPr>
          <a:xfrm rot="11270837">
            <a:off x="4386467" y="-681769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7" name="Donut 146">
            <a:extLst>
              <a:ext uri="{FF2B5EF4-FFF2-40B4-BE49-F238E27FC236}">
                <a16:creationId xmlns:a16="http://schemas.microsoft.com/office/drawing/2014/main" id="{CDA8758D-2BBA-A54D-B84B-86750B9007A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grpSp>
        <p:nvGrpSpPr>
          <p:cNvPr id="16" name="Google Shape;90;p1">
            <a:extLst>
              <a:ext uri="{FF2B5EF4-FFF2-40B4-BE49-F238E27FC236}">
                <a16:creationId xmlns:a16="http://schemas.microsoft.com/office/drawing/2014/main" id="{D4DE29C1-7EF8-C843-B670-CE1814839642}"/>
              </a:ext>
            </a:extLst>
          </p:cNvPr>
          <p:cNvGrpSpPr/>
          <p:nvPr/>
        </p:nvGrpSpPr>
        <p:grpSpPr>
          <a:xfrm>
            <a:off x="0" y="325798"/>
            <a:ext cx="2189712" cy="590066"/>
            <a:chOff x="613729" y="555918"/>
            <a:chExt cx="2943039" cy="793066"/>
          </a:xfrm>
        </p:grpSpPr>
        <p:pic>
          <p:nvPicPr>
            <p:cNvPr id="17" name="Google Shape;91;p1">
              <a:extLst>
                <a:ext uri="{FF2B5EF4-FFF2-40B4-BE49-F238E27FC236}">
                  <a16:creationId xmlns:a16="http://schemas.microsoft.com/office/drawing/2014/main" id="{2FB8380B-80B5-8A47-B245-E36A571EEC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83824" y="555918"/>
              <a:ext cx="1678238" cy="57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92;p1">
              <a:extLst>
                <a:ext uri="{FF2B5EF4-FFF2-40B4-BE49-F238E27FC236}">
                  <a16:creationId xmlns:a16="http://schemas.microsoft.com/office/drawing/2014/main" id="{FF05D4E7-EDBB-0C45-8CEE-E07D24E68B8A}"/>
                </a:ext>
              </a:extLst>
            </p:cNvPr>
            <p:cNvSpPr txBox="1"/>
            <p:nvPr/>
          </p:nvSpPr>
          <p:spPr>
            <a:xfrm>
              <a:off x="613729" y="1121525"/>
              <a:ext cx="2943039" cy="22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 TÂM TRỌNG TÀI QUỐC TẾ VIỆT NAM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C20AFFE-8017-1244-9FED-EDB4F7A9870E}"/>
              </a:ext>
            </a:extLst>
          </p:cNvPr>
          <p:cNvGrpSpPr/>
          <p:nvPr/>
        </p:nvGrpSpPr>
        <p:grpSpPr>
          <a:xfrm>
            <a:off x="400425" y="1907778"/>
            <a:ext cx="1068529" cy="107861"/>
            <a:chOff x="1916104" y="4840173"/>
            <a:chExt cx="1626676" cy="18413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4067B90-3BE1-854A-B1FD-23B120E3BC40}"/>
                </a:ext>
              </a:extLst>
            </p:cNvPr>
            <p:cNvGrpSpPr/>
            <p:nvPr/>
          </p:nvGrpSpPr>
          <p:grpSpPr>
            <a:xfrm>
              <a:off x="1916104" y="4840173"/>
              <a:ext cx="184132" cy="184132"/>
              <a:chOff x="15874981" y="6104712"/>
              <a:chExt cx="133350" cy="133350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907D926F-9ADA-7742-8513-60A516345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3081" y="6142812"/>
                <a:ext cx="57150" cy="57150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B8040E2A-F546-6447-B6BE-212959640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4981" y="6104712"/>
                <a:ext cx="133350" cy="133350"/>
              </a:xfrm>
              <a:prstGeom prst="rect">
                <a:avLst/>
              </a:prstGeom>
            </p:spPr>
          </p:pic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08F9040-6487-894F-B11B-EA702FD807FC}"/>
                </a:ext>
              </a:extLst>
            </p:cNvPr>
            <p:cNvGrpSpPr/>
            <p:nvPr/>
          </p:nvGrpSpPr>
          <p:grpSpPr>
            <a:xfrm>
              <a:off x="2640212" y="4840173"/>
              <a:ext cx="184132" cy="184132"/>
              <a:chOff x="15874981" y="6104712"/>
              <a:chExt cx="133350" cy="133350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D3AA9570-17D1-8D4E-B318-08A636AF5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3081" y="6142812"/>
                <a:ext cx="57150" cy="57150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9823017A-7E9B-904B-AE85-E00922FFA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4981" y="6104712"/>
                <a:ext cx="133350" cy="133350"/>
              </a:xfrm>
              <a:prstGeom prst="rect">
                <a:avLst/>
              </a:prstGeom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B1BA965-766C-B748-92BE-E5755A97EC88}"/>
                </a:ext>
              </a:extLst>
            </p:cNvPr>
            <p:cNvGrpSpPr/>
            <p:nvPr/>
          </p:nvGrpSpPr>
          <p:grpSpPr>
            <a:xfrm>
              <a:off x="3358648" y="4840173"/>
              <a:ext cx="184132" cy="184132"/>
              <a:chOff x="15874981" y="6104712"/>
              <a:chExt cx="133350" cy="133350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80AD671B-1369-7D4C-998A-501ED7218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3081" y="6142812"/>
                <a:ext cx="57150" cy="5715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FF2D31DF-0FA1-8E47-8A05-D023772B3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4981" y="6104712"/>
                <a:ext cx="133350" cy="133350"/>
              </a:xfrm>
              <a:prstGeom prst="rect">
                <a:avLst/>
              </a:prstGeom>
            </p:spPr>
          </p:pic>
        </p:grpSp>
      </p:grpSp>
      <p:sp>
        <p:nvSpPr>
          <p:cNvPr id="159" name="Donut 158">
            <a:extLst>
              <a:ext uri="{FF2B5EF4-FFF2-40B4-BE49-F238E27FC236}">
                <a16:creationId xmlns:a16="http://schemas.microsoft.com/office/drawing/2014/main" id="{7DDE1D9F-4600-C84D-965A-F028717FA599}"/>
              </a:ext>
            </a:extLst>
          </p:cNvPr>
          <p:cNvSpPr/>
          <p:nvPr/>
        </p:nvSpPr>
        <p:spPr>
          <a:xfrm rot="18097965">
            <a:off x="2819474" y="3994155"/>
            <a:ext cx="346229" cy="347933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9A4072-A437-46C1-8821-921AD8A6FD14}"/>
              </a:ext>
            </a:extLst>
          </p:cNvPr>
          <p:cNvGrpSpPr/>
          <p:nvPr/>
        </p:nvGrpSpPr>
        <p:grpSpPr>
          <a:xfrm>
            <a:off x="960531" y="1692613"/>
            <a:ext cx="7671654" cy="2789444"/>
            <a:chOff x="70233" y="2367175"/>
            <a:chExt cx="8892539" cy="32333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E33DF4-A6BE-4571-867C-C02D59F40716}"/>
                </a:ext>
              </a:extLst>
            </p:cNvPr>
            <p:cNvGrpSpPr/>
            <p:nvPr/>
          </p:nvGrpSpPr>
          <p:grpSpPr>
            <a:xfrm>
              <a:off x="70233" y="3655886"/>
              <a:ext cx="8892539" cy="963244"/>
              <a:chOff x="70233" y="3891290"/>
              <a:chExt cx="8892539" cy="96324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4A8CF3-7D74-4916-AF59-7E4EC648B8E1}"/>
                  </a:ext>
                </a:extLst>
              </p:cNvPr>
              <p:cNvSpPr txBox="1"/>
              <p:nvPr/>
            </p:nvSpPr>
            <p:spPr>
              <a:xfrm>
                <a:off x="666685" y="3905199"/>
                <a:ext cx="3442544" cy="74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Soạn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ràng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đảm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khả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phức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EC6D25-8BA7-4250-A440-712D7985F759}"/>
                  </a:ext>
                </a:extLst>
              </p:cNvPr>
              <p:cNvSpPr txBox="1"/>
              <p:nvPr/>
            </p:nvSpPr>
            <p:spPr>
              <a:xfrm>
                <a:off x="5194163" y="3891290"/>
                <a:ext cx="3768609" cy="96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vấn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BC051A7-7774-4E3E-8903-771DF5A52235}"/>
                  </a:ext>
                </a:extLst>
              </p:cNvPr>
              <p:cNvSpPr/>
              <p:nvPr/>
            </p:nvSpPr>
            <p:spPr>
              <a:xfrm>
                <a:off x="70233" y="3981084"/>
                <a:ext cx="533674" cy="5336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D524817-D4BB-4763-97DA-D94FDA4147D2}"/>
                  </a:ext>
                </a:extLst>
              </p:cNvPr>
              <p:cNvSpPr/>
              <p:nvPr/>
            </p:nvSpPr>
            <p:spPr>
              <a:xfrm>
                <a:off x="4569112" y="3981085"/>
                <a:ext cx="533674" cy="5336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D3AAC8-FF95-4DA3-BF99-941B203A9518}"/>
                </a:ext>
              </a:extLst>
            </p:cNvPr>
            <p:cNvGrpSpPr/>
            <p:nvPr/>
          </p:nvGrpSpPr>
          <p:grpSpPr>
            <a:xfrm>
              <a:off x="70233" y="5048299"/>
              <a:ext cx="8764472" cy="552239"/>
              <a:chOff x="70233" y="5092198"/>
              <a:chExt cx="8764472" cy="55223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DA3984-1DEB-4D71-8EEC-1A2F4B4A2B45}"/>
                  </a:ext>
                </a:extLst>
              </p:cNvPr>
              <p:cNvSpPr txBox="1"/>
              <p:nvPr/>
            </p:nvSpPr>
            <p:spPr>
              <a:xfrm>
                <a:off x="666684" y="5109302"/>
                <a:ext cx="3277082" cy="53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gắng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hòa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đàm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phán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đợi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B47124-BCF2-42E0-A422-96E5CDC2987D}"/>
                  </a:ext>
                </a:extLst>
              </p:cNvPr>
              <p:cNvSpPr txBox="1"/>
              <p:nvPr/>
            </p:nvSpPr>
            <p:spPr>
              <a:xfrm>
                <a:off x="5194162" y="5107783"/>
                <a:ext cx="3640543" cy="53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chuẩn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BC3E310-9E0B-4115-90AE-FFDC635ED51B}"/>
                  </a:ext>
                </a:extLst>
              </p:cNvPr>
              <p:cNvSpPr/>
              <p:nvPr/>
            </p:nvSpPr>
            <p:spPr>
              <a:xfrm>
                <a:off x="70233" y="5092198"/>
                <a:ext cx="533674" cy="53367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7D1F28-820D-4B0E-8C49-4A74589C9A1A}"/>
                  </a:ext>
                </a:extLst>
              </p:cNvPr>
              <p:cNvSpPr/>
              <p:nvPr/>
            </p:nvSpPr>
            <p:spPr>
              <a:xfrm>
                <a:off x="4569113" y="5092200"/>
                <a:ext cx="533674" cy="53367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80EDEE-F4A1-4C51-8226-1619BCD50E8C}"/>
                </a:ext>
              </a:extLst>
            </p:cNvPr>
            <p:cNvGrpSpPr/>
            <p:nvPr/>
          </p:nvGrpSpPr>
          <p:grpSpPr>
            <a:xfrm>
              <a:off x="70233" y="2367175"/>
              <a:ext cx="8892539" cy="825080"/>
              <a:chOff x="70233" y="2858797"/>
              <a:chExt cx="8892539" cy="82508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D39F9D-A88A-4031-9EFF-28AF6D579473}"/>
                  </a:ext>
                </a:extLst>
              </p:cNvPr>
              <p:cNvSpPr txBox="1"/>
              <p:nvPr/>
            </p:nvSpPr>
            <p:spPr>
              <a:xfrm>
                <a:off x="666686" y="2858797"/>
                <a:ext cx="3277081" cy="74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vi-VN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Hiểu rõ kỳ vọng và ý định thương mại của nhau.</a:t>
                </a:r>
                <a:endPara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defTabSz="914400">
                  <a:defRPr/>
                </a:pPr>
                <a:r>
                  <a:rPr lang="vi-VN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thuê tư vấn ngay từ đầu.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061EF2-36EE-4366-9A03-A5A1654F2B10}"/>
                  </a:ext>
                </a:extLst>
              </p:cNvPr>
              <p:cNvSpPr txBox="1"/>
              <p:nvPr/>
            </p:nvSpPr>
            <p:spPr>
              <a:xfrm>
                <a:off x="5194164" y="2934687"/>
                <a:ext cx="3768608" cy="74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chấp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chuẩn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vấn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tục</a:t>
                </a: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5765EF-31F3-403A-BACD-E20D38B67D5F}"/>
                  </a:ext>
                </a:extLst>
              </p:cNvPr>
              <p:cNvSpPr/>
              <p:nvPr/>
            </p:nvSpPr>
            <p:spPr>
              <a:xfrm>
                <a:off x="4569113" y="2934690"/>
                <a:ext cx="533674" cy="5336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1986B5-9819-4D89-9168-9AED2FDC8F29}"/>
                  </a:ext>
                </a:extLst>
              </p:cNvPr>
              <p:cNvSpPr/>
              <p:nvPr/>
            </p:nvSpPr>
            <p:spPr>
              <a:xfrm>
                <a:off x="70233" y="2934687"/>
                <a:ext cx="533674" cy="53367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DCBFC27-A86F-4DDE-AF7C-D894340F172B}"/>
              </a:ext>
            </a:extLst>
          </p:cNvPr>
          <p:cNvSpPr/>
          <p:nvPr/>
        </p:nvSpPr>
        <p:spPr>
          <a:xfrm>
            <a:off x="2119201" y="417285"/>
            <a:ext cx="4651597" cy="672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tế</a:t>
            </a:r>
          </a:p>
        </p:txBody>
      </p:sp>
    </p:spTree>
    <p:extLst>
      <p:ext uri="{BB962C8B-B14F-4D97-AF65-F5344CB8AC3E}">
        <p14:creationId xmlns:p14="http://schemas.microsoft.com/office/powerpoint/2010/main" val="698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nut 12">
            <a:extLst>
              <a:ext uri="{FF2B5EF4-FFF2-40B4-BE49-F238E27FC236}">
                <a16:creationId xmlns:a16="http://schemas.microsoft.com/office/drawing/2014/main" id="{4E2F95F9-7350-4B45-B6A1-D1569F3654E2}"/>
              </a:ext>
            </a:extLst>
          </p:cNvPr>
          <p:cNvSpPr/>
          <p:nvPr/>
        </p:nvSpPr>
        <p:spPr>
          <a:xfrm rot="7362627">
            <a:off x="-673730" y="-1147241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7AF5F02D-78E0-DB45-BD1C-9D3C8DDF6920}"/>
              </a:ext>
            </a:extLst>
          </p:cNvPr>
          <p:cNvSpPr/>
          <p:nvPr/>
        </p:nvSpPr>
        <p:spPr>
          <a:xfrm rot="7362627">
            <a:off x="-1035482" y="4313044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62A9DB46-D127-EA4F-B930-9FB62E5264BC}"/>
              </a:ext>
            </a:extLst>
          </p:cNvPr>
          <p:cNvSpPr/>
          <p:nvPr/>
        </p:nvSpPr>
        <p:spPr>
          <a:xfrm rot="11270837">
            <a:off x="4386467" y="-681769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9C17713-3406-4AC1-AFF1-189F847F93D9}"/>
              </a:ext>
            </a:extLst>
          </p:cNvPr>
          <p:cNvSpPr txBox="1">
            <a:spLocks/>
          </p:cNvSpPr>
          <p:nvPr/>
        </p:nvSpPr>
        <p:spPr>
          <a:xfrm>
            <a:off x="272030" y="1277823"/>
            <a:ext cx="6959505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TRÂN TRỌNG CẢM ƠN!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C62700-A145-4A07-9A86-53750CDA47B7}"/>
              </a:ext>
            </a:extLst>
          </p:cNvPr>
          <p:cNvSpPr/>
          <p:nvPr/>
        </p:nvSpPr>
        <p:spPr>
          <a:xfrm>
            <a:off x="288414" y="1975787"/>
            <a:ext cx="42835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TRỌNG TÀI QUỐC TẾ VIỆT NAM (VIAC)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VCCI,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Duy Anh,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SĐT: (+84)243.574.4001 - Fax: 0243.574.3001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TP.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 Minh: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VCCI,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171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TP.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 Minh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SĐT: (+84)283.932.1632 - Fax: 0283.932.0119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info@viac.org.vn  |  Website: www.viac.vn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A3A7B-B862-4587-822A-CB7D7044D355}"/>
              </a:ext>
            </a:extLst>
          </p:cNvPr>
          <p:cNvCxnSpPr/>
          <p:nvPr/>
        </p:nvCxnSpPr>
        <p:spPr>
          <a:xfrm>
            <a:off x="400050" y="1905497"/>
            <a:ext cx="13640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765C8E5-3DF9-AC4E-AC5B-111E4D57D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08" y="4200524"/>
            <a:ext cx="2710387" cy="758504"/>
          </a:xfrm>
          <a:prstGeom prst="rect">
            <a:avLst/>
          </a:prstGeom>
        </p:spPr>
      </p:pic>
      <p:sp>
        <p:nvSpPr>
          <p:cNvPr id="26" name="Donut 25">
            <a:extLst>
              <a:ext uri="{FF2B5EF4-FFF2-40B4-BE49-F238E27FC236}">
                <a16:creationId xmlns:a16="http://schemas.microsoft.com/office/drawing/2014/main" id="{D1867941-93CA-FD45-8EE5-54B1E584A5B7}"/>
              </a:ext>
            </a:extLst>
          </p:cNvPr>
          <p:cNvSpPr/>
          <p:nvPr/>
        </p:nvSpPr>
        <p:spPr>
          <a:xfrm rot="18097965">
            <a:off x="3738517" y="549132"/>
            <a:ext cx="520291" cy="522852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B3B602-7947-1543-A4E0-5395C9FA94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40C95142-C8F7-B644-A469-D05E9050E241}"/>
              </a:ext>
            </a:extLst>
          </p:cNvPr>
          <p:cNvSpPr/>
          <p:nvPr/>
        </p:nvSpPr>
        <p:spPr>
          <a:xfrm rot="18097965">
            <a:off x="4414824" y="3896724"/>
            <a:ext cx="346229" cy="347933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CE3F0D-B942-F449-AAD6-C80487AE12EF}"/>
              </a:ext>
            </a:extLst>
          </p:cNvPr>
          <p:cNvGrpSpPr/>
          <p:nvPr/>
        </p:nvGrpSpPr>
        <p:grpSpPr>
          <a:xfrm>
            <a:off x="31899" y="1539067"/>
            <a:ext cx="2357596" cy="2705579"/>
            <a:chOff x="98183" y="1048606"/>
            <a:chExt cx="2932640" cy="33655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2D9667-A5CD-8049-8076-7780FF77B95C}"/>
                </a:ext>
              </a:extLst>
            </p:cNvPr>
            <p:cNvGrpSpPr/>
            <p:nvPr/>
          </p:nvGrpSpPr>
          <p:grpSpPr>
            <a:xfrm>
              <a:off x="98183" y="3226578"/>
              <a:ext cx="2932640" cy="1187530"/>
              <a:chOff x="-172666" y="7095268"/>
              <a:chExt cx="2051423" cy="6417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9B943D-E10A-8345-8A4C-3BCD4E832760}"/>
                  </a:ext>
                </a:extLst>
              </p:cNvPr>
              <p:cNvSpPr txBox="1"/>
              <p:nvPr/>
            </p:nvSpPr>
            <p:spPr>
              <a:xfrm>
                <a:off x="-172666" y="7095268"/>
                <a:ext cx="2051423" cy="17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100" b="1" dirty="0">
                    <a:solidFill>
                      <a:srgbClr val="FFC2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LS. TRƯƠNG NHẬT QUANG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AE743-F3C4-1145-8B57-E149C1B59759}"/>
                  </a:ext>
                </a:extLst>
              </p:cNvPr>
              <p:cNvSpPr txBox="1"/>
              <p:nvPr/>
            </p:nvSpPr>
            <p:spPr>
              <a:xfrm>
                <a:off x="-127899" y="7302536"/>
                <a:ext cx="1978900" cy="43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Luật sư điều hành </a:t>
                </a:r>
              </a:p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 ty Luật YKVN, </a:t>
                </a:r>
              </a:p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Trọng tài viên Trung tâm Trọng tài</a:t>
                </a:r>
              </a:p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Quốc tế Việt Nam (VIAC)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8A2439-85CA-A347-95E7-877602CC3908}"/>
                </a:ext>
              </a:extLst>
            </p:cNvPr>
            <p:cNvGrpSpPr/>
            <p:nvPr/>
          </p:nvGrpSpPr>
          <p:grpSpPr>
            <a:xfrm>
              <a:off x="707291" y="1048606"/>
              <a:ext cx="1647981" cy="1874867"/>
              <a:chOff x="5048603" y="3157601"/>
              <a:chExt cx="1540996" cy="1753152"/>
            </a:xfrm>
          </p:grpSpPr>
          <p:sp>
            <p:nvSpPr>
              <p:cNvPr id="13" name="Google Shape;144;p1">
                <a:extLst>
                  <a:ext uri="{FF2B5EF4-FFF2-40B4-BE49-F238E27FC236}">
                    <a16:creationId xmlns:a16="http://schemas.microsoft.com/office/drawing/2014/main" id="{32A75732-E469-A54D-A5D7-D086BD709C2A}"/>
                  </a:ext>
                </a:extLst>
              </p:cNvPr>
              <p:cNvSpPr/>
              <p:nvPr/>
            </p:nvSpPr>
            <p:spPr>
              <a:xfrm>
                <a:off x="5065956" y="3258411"/>
                <a:ext cx="1520636" cy="164693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 dirty="0">
                  <a:solidFill>
                    <a:schemeClr val="lt1"/>
                  </a:solidFill>
                  <a:latin typeface="Gilroy Light" panose="00000400000000000000" pitchFamily="50" charset="0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555020F-DA76-C24B-8832-0EEA06E74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008" b="99219" l="2344" r="89844">
                            <a14:foregroundMark x1="7095" y1="72562" x2="5371" y2="75391"/>
                            <a14:foregroundMark x1="7871" y1="71289" x2="7219" y2="72359"/>
                            <a14:foregroundMark x1="9180" y1="69141" x2="7871" y2="71289"/>
                            <a14:foregroundMark x1="5371" y1="75391" x2="5762" y2="83984"/>
                            <a14:foregroundMark x1="5762" y1="83984" x2="13672" y2="93262"/>
                            <a14:foregroundMark x1="13672" y1="93262" x2="77930" y2="98730"/>
                            <a14:foregroundMark x1="77930" y1="98730" x2="84766" y2="94238"/>
                            <a14:foregroundMark x1="84766" y1="94238" x2="81836" y2="84863"/>
                            <a14:foregroundMark x1="81836" y1="84863" x2="62012" y2="61328"/>
                            <a14:foregroundMark x1="62012" y1="61328" x2="49023" y2="72070"/>
                            <a14:foregroundMark x1="49023" y1="72070" x2="43555" y2="86719"/>
                            <a14:foregroundMark x1="43555" y1="86719" x2="48730" y2="95117"/>
                            <a14:foregroundMark x1="48730" y1="95117" x2="57813" y2="87402"/>
                            <a14:foregroundMark x1="57813" y1="87402" x2="59766" y2="73438"/>
                            <a14:foregroundMark x1="59766" y1="73438" x2="58496" y2="64844"/>
                            <a14:foregroundMark x1="58496" y1="64844" x2="58203" y2="64258"/>
                            <a14:foregroundMark x1="4470" y1="73042" x2="3028" y2="74594"/>
                            <a14:foregroundMark x1="3028" y1="95320" x2="8301" y2="99609"/>
                            <a14:foregroundMark x1="8301" y1="99609" x2="55176" y2="99023"/>
                            <a14:foregroundMark x1="55176" y1="99023" x2="75098" y2="99512"/>
                            <a14:foregroundMark x1="75098" y1="99512" x2="82813" y2="99316"/>
                            <a14:foregroundMark x1="82813" y1="99316" x2="87305" y2="97852"/>
                            <a14:foregroundMark x1="4878" y1="73463" x2="3028" y2="75790"/>
                            <a14:foregroundMark x1="3028" y1="95677" x2="3320" y2="98438"/>
                            <a14:foregroundMark x1="3320" y1="98438" x2="6055" y2="90723"/>
                            <a14:foregroundMark x1="6783" y1="72241" x2="6821" y2="71289"/>
                            <a14:foregroundMark x1="6055" y1="90723" x2="6768" y2="72630"/>
                            <a14:foregroundMark x1="3028" y1="86306" x2="3320" y2="85547"/>
                            <a14:foregroundMark x1="3320" y1="85547" x2="3028" y2="81654"/>
                            <a14:foregroundMark x1="40430" y1="10352" x2="55664" y2="8008"/>
                            <a14:foregroundMark x1="55664" y1="8008" x2="53125" y2="11133"/>
                            <a14:foregroundMark x1="58203" y1="78906" x2="59082" y2="87500"/>
                            <a14:foregroundMark x1="59082" y1="87500" x2="68262" y2="89453"/>
                            <a14:foregroundMark x1="68262" y1="89453" x2="63379" y2="80176"/>
                            <a14:foregroundMark x1="63379" y1="80176" x2="59570" y2="79102"/>
                            <a14:foregroundMark x1="60156" y1="81055" x2="59375" y2="88867"/>
                            <a14:foregroundMark x1="59375" y1="88867" x2="60547" y2="82813"/>
                            <a14:backgroundMark x1="1367" y1="73633" x2="1367" y2="99805"/>
                            <a14:backgroundMark x1="5859" y1="71289" x2="3906" y2="72461"/>
                            <a14:backgroundMark x1="6055" y1="71289" x2="6055" y2="71289"/>
                            <a14:backgroundMark x1="5859" y1="70703" x2="5859" y2="70703"/>
                            <a14:backgroundMark x1="5859" y1="70703" x2="5859" y2="70703"/>
                            <a14:backgroundMark x1="5859" y1="71094" x2="5859" y2="71094"/>
                            <a14:backgroundMark x1="5859" y1="71094" x2="5859" y2="71094"/>
                            <a14:backgroundMark x1="5859" y1="71484" x2="5859" y2="71484"/>
                            <a14:backgroundMark x1="5859" y1="71484" x2="5859" y2="71484"/>
                            <a14:backgroundMark x1="5859" y1="71484" x2="5859" y2="71484"/>
                            <a14:backgroundMark x1="5859" y1="71484" x2="7031" y2="70508"/>
                            <a14:backgroundMark x1="1953" y1="75000" x2="3125" y2="74023"/>
                          </a14:backgroundRemoval>
                        </a14:imgEffect>
                      </a14:imgLayer>
                    </a14:imgProps>
                  </a:ext>
                </a:extLst>
              </a:blip>
              <a:srcRect l="5843" t="-3444" r="4281" b="1194"/>
              <a:stretch/>
            </p:blipFill>
            <p:spPr>
              <a:xfrm>
                <a:off x="5048603" y="3157601"/>
                <a:ext cx="1540996" cy="1753152"/>
              </a:xfrm>
              <a:prstGeom prst="ellipse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9CB78A-1447-A440-849D-11F9DCF64C04}"/>
              </a:ext>
            </a:extLst>
          </p:cNvPr>
          <p:cNvGrpSpPr/>
          <p:nvPr/>
        </p:nvGrpSpPr>
        <p:grpSpPr>
          <a:xfrm>
            <a:off x="2156600" y="1269421"/>
            <a:ext cx="2310567" cy="2960229"/>
            <a:chOff x="137270" y="693940"/>
            <a:chExt cx="2828964" cy="36243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C96F431-ED72-A747-8D66-5D27F83FDCC1}"/>
                </a:ext>
              </a:extLst>
            </p:cNvPr>
            <p:cNvGrpSpPr/>
            <p:nvPr/>
          </p:nvGrpSpPr>
          <p:grpSpPr>
            <a:xfrm>
              <a:off x="137270" y="3152233"/>
              <a:ext cx="2828964" cy="1166092"/>
              <a:chOff x="-145324" y="7055081"/>
              <a:chExt cx="1978900" cy="63014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19AA7B-1996-5C42-8E90-7838A1CE53DF}"/>
                  </a:ext>
                </a:extLst>
              </p:cNvPr>
              <p:cNvSpPr txBox="1"/>
              <p:nvPr/>
            </p:nvSpPr>
            <p:spPr>
              <a:xfrm>
                <a:off x="-47400" y="7055081"/>
                <a:ext cx="1817902" cy="17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100" b="1" dirty="0">
                    <a:solidFill>
                      <a:srgbClr val="FFC2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LS. NGUYỄN QUỐC VINH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070659-3795-8D4E-A7EB-57EE6E537CF7}"/>
                  </a:ext>
                </a:extLst>
              </p:cNvPr>
              <p:cNvSpPr txBox="1"/>
              <p:nvPr/>
            </p:nvSpPr>
            <p:spPr>
              <a:xfrm>
                <a:off x="-145324" y="7257593"/>
                <a:ext cx="1978900" cy="42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Luật sư thành viên </a:t>
                </a:r>
              </a:p>
              <a:p>
                <a:pPr algn="ctr"/>
                <a:r>
                  <a:rPr lang="vi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 ty Luật Tilleke &amp; Gibbins </a:t>
                </a:r>
              </a:p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Trọng tài viên Trung tâm Trọng tài</a:t>
                </a:r>
              </a:p>
              <a:p>
                <a:pPr algn="ctr"/>
                <a:r>
                  <a:rPr lang="en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Quốc tế Việt Nam (VIAC)</a:t>
                </a:r>
              </a:p>
            </p:txBody>
          </p:sp>
        </p:grpSp>
        <p:sp>
          <p:nvSpPr>
            <p:cNvPr id="21" name="Google Shape;144;p1">
              <a:extLst>
                <a:ext uri="{FF2B5EF4-FFF2-40B4-BE49-F238E27FC236}">
                  <a16:creationId xmlns:a16="http://schemas.microsoft.com/office/drawing/2014/main" id="{C32278E5-D378-4846-9770-87261E72A4EB}"/>
                </a:ext>
              </a:extLst>
            </p:cNvPr>
            <p:cNvSpPr/>
            <p:nvPr/>
          </p:nvSpPr>
          <p:spPr>
            <a:xfrm>
              <a:off x="732361" y="1024084"/>
              <a:ext cx="1712130" cy="18124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600" dirty="0">
                <a:solidFill>
                  <a:schemeClr val="lt1"/>
                </a:solidFill>
                <a:latin typeface="Gilroy Light" panose="00000400000000000000" pitchFamily="50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34C5AA-DA0C-7A4D-BA9A-4FED45440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80" b="83016" l="9932" r="89726">
                          <a14:foregroundMark x1="27568" y1="69429" x2="47432" y2="82065"/>
                          <a14:foregroundMark x1="47432" y1="82065" x2="72432" y2="80299"/>
                          <a14:foregroundMark x1="72432" y1="80299" x2="84589" y2="67527"/>
                          <a14:foregroundMark x1="84589" y1="67527" x2="60959" y2="74864"/>
                          <a14:foregroundMark x1="60959" y1="74864" x2="40240" y2="74457"/>
                          <a14:foregroundMark x1="40240" y1="74457" x2="28425" y2="70516"/>
                          <a14:foregroundMark x1="28425" y1="70245" x2="40925" y2="84239"/>
                          <a14:foregroundMark x1="40925" y1="84239" x2="63014" y2="83016"/>
                          <a14:foregroundMark x1="63014" y1="83016" x2="52911" y2="68750"/>
                          <a14:foregroundMark x1="52911" y1="68750" x2="28425" y2="70245"/>
                        </a14:backgroundRemoval>
                      </a14:imgEffect>
                    </a14:imgLayer>
                  </a14:imgProps>
                </a:ext>
              </a:extLst>
            </a:blip>
            <a:srcRect l="11770" t="-11562" r="3424" b="29646"/>
            <a:stretch/>
          </p:blipFill>
          <p:spPr>
            <a:xfrm flipH="1">
              <a:off x="682780" y="693940"/>
              <a:ext cx="1787763" cy="2169850"/>
            </a:xfrm>
            <a:prstGeom prst="ellipse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8219D1-6D0C-224E-B295-D53A3BF77D7A}"/>
              </a:ext>
            </a:extLst>
          </p:cNvPr>
          <p:cNvGrpSpPr/>
          <p:nvPr/>
        </p:nvGrpSpPr>
        <p:grpSpPr>
          <a:xfrm>
            <a:off x="4358681" y="1468326"/>
            <a:ext cx="2258369" cy="2618874"/>
            <a:chOff x="162181" y="929864"/>
            <a:chExt cx="2828964" cy="32805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55BA16B-E5E3-BA41-A8BC-709AA857BF89}"/>
                </a:ext>
              </a:extLst>
            </p:cNvPr>
            <p:cNvGrpSpPr/>
            <p:nvPr/>
          </p:nvGrpSpPr>
          <p:grpSpPr>
            <a:xfrm>
              <a:off x="162181" y="3200538"/>
              <a:ext cx="2828964" cy="1009879"/>
              <a:chOff x="-127899" y="7081198"/>
              <a:chExt cx="1978900" cy="5457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988DA0-AD3D-9341-8131-8768879D6B2B}"/>
                  </a:ext>
                </a:extLst>
              </p:cNvPr>
              <p:cNvSpPr txBox="1"/>
              <p:nvPr/>
            </p:nvSpPr>
            <p:spPr>
              <a:xfrm>
                <a:off x="-47399" y="7081198"/>
                <a:ext cx="1817902" cy="1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100" b="1" dirty="0">
                    <a:solidFill>
                      <a:srgbClr val="FFC2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LS. NGUYỄN NGỌC MINH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A0B9E-BAC0-5A4E-A49B-2ED94989B123}"/>
                  </a:ext>
                </a:extLst>
              </p:cNvPr>
              <p:cNvSpPr txBox="1"/>
              <p:nvPr/>
            </p:nvSpPr>
            <p:spPr>
              <a:xfrm>
                <a:off x="-127899" y="7283164"/>
                <a:ext cx="1978900" cy="343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Luật sư thành viên</a:t>
                </a:r>
              </a:p>
              <a:p>
                <a:pPr algn="ctr"/>
                <a:r>
                  <a:rPr lang="vi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 ty Luật TNHH Tư vấn Độc lập </a:t>
                </a:r>
              </a:p>
              <a:p>
                <a:pPr algn="ctr"/>
                <a:r>
                  <a:rPr lang="vi-VN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(Dzungsrt &amp; Associates)</a:t>
                </a:r>
              </a:p>
            </p:txBody>
          </p:sp>
        </p:grpSp>
        <p:sp>
          <p:nvSpPr>
            <p:cNvPr id="27" name="Google Shape;144;p1">
              <a:extLst>
                <a:ext uri="{FF2B5EF4-FFF2-40B4-BE49-F238E27FC236}">
                  <a16:creationId xmlns:a16="http://schemas.microsoft.com/office/drawing/2014/main" id="{DD282D71-D2BA-6845-9BE5-F5EB34E11227}"/>
                </a:ext>
              </a:extLst>
            </p:cNvPr>
            <p:cNvSpPr/>
            <p:nvPr/>
          </p:nvSpPr>
          <p:spPr>
            <a:xfrm>
              <a:off x="663964" y="1018478"/>
              <a:ext cx="1747978" cy="19137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600" dirty="0">
                <a:solidFill>
                  <a:schemeClr val="lt1"/>
                </a:solidFill>
                <a:latin typeface="Gilroy Light" panose="00000400000000000000" pitchFamily="50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D00F4-3348-304F-8982-265E2CAD3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0" b="99900" l="9965" r="89917">
                          <a14:foregroundMark x1="13384" y1="66833" x2="10436" y2="74851"/>
                          <a14:foregroundMark x1="10436" y1="74851" x2="10318" y2="84612"/>
                          <a14:foregroundMark x1="10318" y1="84612" x2="14446" y2="92082"/>
                          <a14:foregroundMark x1="14446" y1="92082" x2="22111" y2="99104"/>
                          <a14:foregroundMark x1="22111" y1="99104" x2="54009" y2="99552"/>
                          <a14:foregroundMark x1="54009" y1="99552" x2="66981" y2="98855"/>
                          <a14:foregroundMark x1="66981" y1="98855" x2="76356" y2="98855"/>
                          <a14:foregroundMark x1="76356" y1="98855" x2="84788" y2="95020"/>
                          <a14:foregroundMark x1="84788" y1="95020" x2="79481" y2="87649"/>
                          <a14:foregroundMark x1="79481" y1="87649" x2="77300" y2="85956"/>
                          <a14:foregroundMark x1="48054" y1="57072" x2="49528" y2="32321"/>
                          <a14:foregroundMark x1="40920" y1="38147" x2="38031" y2="28984"/>
                          <a14:foregroundMark x1="38031" y1="28984" x2="38679" y2="19472"/>
                          <a14:foregroundMark x1="38679" y1="19472" x2="42852" y2="14053"/>
                          <a14:foregroundMark x1="48185" y1="12183" x2="53715" y2="11952"/>
                          <a14:foregroundMark x1="53715" y1="11952" x2="66215" y2="18775"/>
                          <a14:foregroundMark x1="66215" y1="18775" x2="70165" y2="26096"/>
                          <a14:foregroundMark x1="70165" y1="26096" x2="67866" y2="40886"/>
                          <a14:foregroundMark x1="67866" y1="40886" x2="62854" y2="50398"/>
                          <a14:foregroundMark x1="64344" y1="57108" x2="65861" y2="63944"/>
                          <a14:foregroundMark x1="65861" y1="63944" x2="60259" y2="72012"/>
                          <a14:foregroundMark x1="60259" y1="72012" x2="50767" y2="69373"/>
                          <a14:foregroundMark x1="50767" y1="69373" x2="46285" y2="51494"/>
                          <a14:foregroundMark x1="46285" y1="51494" x2="45932" y2="42878"/>
                          <a14:foregroundMark x1="45932" y1="42878" x2="42866" y2="38147"/>
                          <a14:foregroundMark x1="49764" y1="41683" x2="61203" y2="42430"/>
                          <a14:foregroundMark x1="61203" y1="42430" x2="61085" y2="50398"/>
                          <a14:foregroundMark x1="61085" y1="50398" x2="51710" y2="51992"/>
                          <a14:foregroundMark x1="51710" y1="51992" x2="45460" y2="43426"/>
                          <a14:foregroundMark x1="45460" y1="43426" x2="50472" y2="40239"/>
                          <a14:foregroundMark x1="41392" y1="48556" x2="37795" y2="57669"/>
                          <a14:foregroundMark x1="37795" y1="57669" x2="47406" y2="58217"/>
                          <a14:foregroundMark x1="47406" y1="58217" x2="45224" y2="48954"/>
                          <a14:foregroundMark x1="45224" y1="48954" x2="41863" y2="49153"/>
                          <a14:foregroundMark x1="7017" y1="91584" x2="10377" y2="99004"/>
                          <a14:foregroundMark x1="10377" y1="99004" x2="14623" y2="99900"/>
                          <a14:foregroundMark x1="58137" y1="59761" x2="67040" y2="64741"/>
                          <a14:foregroundMark x1="67040" y1="64741" x2="57606" y2="65737"/>
                          <a14:foregroundMark x1="57606" y1="65737" x2="58137" y2="59960"/>
                          <a14:foregroundMark x1="56899" y1="40837" x2="50000" y2="46614"/>
                          <a14:foregroundMark x1="50000" y1="46614" x2="59375" y2="47560"/>
                          <a14:foregroundMark x1="59375" y1="47560" x2="58608" y2="40438"/>
                          <a14:foregroundMark x1="50472" y1="48755" x2="50177" y2="59562"/>
                          <a14:foregroundMark x1="50177" y1="59562" x2="57901" y2="64243"/>
                          <a14:foregroundMark x1="57901" y1="64243" x2="60554" y2="58118"/>
                          <a14:foregroundMark x1="61792" y1="50896" x2="60908" y2="58466"/>
                          <a14:foregroundMark x1="62146" y1="49950" x2="62382" y2="55578"/>
                          <a14:backgroundMark x1="62677" y1="50149" x2="65389" y2="56275"/>
                          <a14:backgroundMark x1="63388" y1="55646" x2="64151" y2="56474"/>
                          <a14:backgroundMark x1="63159" y1="50171" x2="63915" y2="50100"/>
                          <a14:backgroundMark x1="63090" y1="56375" x2="64387" y2="57072"/>
                          <a14:backgroundMark x1="41509" y1="12948" x2="48408" y2="11853"/>
                          <a14:backgroundMark x1="39564" y1="12749" x2="38679" y2="12450"/>
                          <a14:backgroundMark x1="42276" y1="13496" x2="43160" y2="13347"/>
                          <a14:backgroundMark x1="46226" y1="12450" x2="47465" y2="12400"/>
                          <a14:backgroundMark x1="47995" y1="12201" x2="47111" y2="12400"/>
                          <a14:backgroundMark x1="73644" y1="27639" x2="72583" y2="29084"/>
                        </a14:backgroundRemoval>
                      </a14:imgEffect>
                    </a14:imgLayer>
                  </a14:imgProps>
                </a:ext>
              </a:extLst>
            </a:blip>
            <a:srcRect l="4808" t="-365" r="3597" b="11865"/>
            <a:stretch/>
          </p:blipFill>
          <p:spPr>
            <a:xfrm>
              <a:off x="657097" y="929864"/>
              <a:ext cx="1774631" cy="2026421"/>
            </a:xfrm>
            <a:prstGeom prst="ellipse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93A62-9DF0-E346-B59B-EDE71687861D}"/>
              </a:ext>
            </a:extLst>
          </p:cNvPr>
          <p:cNvGrpSpPr/>
          <p:nvPr/>
        </p:nvGrpSpPr>
        <p:grpSpPr>
          <a:xfrm>
            <a:off x="6617050" y="1438073"/>
            <a:ext cx="2277949" cy="2583206"/>
            <a:chOff x="162182" y="956965"/>
            <a:chExt cx="2828964" cy="32080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0298BC-4559-E94B-92ED-5CA40772D038}"/>
                </a:ext>
              </a:extLst>
            </p:cNvPr>
            <p:cNvGrpSpPr/>
            <p:nvPr/>
          </p:nvGrpSpPr>
          <p:grpSpPr>
            <a:xfrm>
              <a:off x="162182" y="3226574"/>
              <a:ext cx="2828964" cy="938451"/>
              <a:chOff x="-127898" y="7095268"/>
              <a:chExt cx="1978900" cy="50713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E66978-D14A-5E44-8DAB-3D0C0D05063D}"/>
                  </a:ext>
                </a:extLst>
              </p:cNvPr>
              <p:cNvSpPr txBox="1"/>
              <p:nvPr/>
            </p:nvSpPr>
            <p:spPr>
              <a:xfrm>
                <a:off x="-47399" y="7095268"/>
                <a:ext cx="1817902" cy="17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>
                    <a:solidFill>
                      <a:srgbClr val="FFC2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</a:t>
                </a:r>
                <a:r>
                  <a:rPr lang="en-VN" sz="1100" b="1" dirty="0">
                    <a:solidFill>
                      <a:srgbClr val="FFC2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 HUỲNH ĐĂNG HIẾU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183076-E7D4-5742-B105-E6784E93D9E2}"/>
                  </a:ext>
                </a:extLst>
              </p:cNvPr>
              <p:cNvSpPr txBox="1"/>
              <p:nvPr/>
            </p:nvSpPr>
            <p:spPr>
              <a:xfrm>
                <a:off x="-127898" y="7261590"/>
                <a:ext cx="1978900" cy="340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Phó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Trưởng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ký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tài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 (VIAC)</a:t>
                </a:r>
              </a:p>
            </p:txBody>
          </p:sp>
        </p:grpSp>
        <p:sp>
          <p:nvSpPr>
            <p:cNvPr id="33" name="Google Shape;144;p1">
              <a:extLst>
                <a:ext uri="{FF2B5EF4-FFF2-40B4-BE49-F238E27FC236}">
                  <a16:creationId xmlns:a16="http://schemas.microsoft.com/office/drawing/2014/main" id="{4CA0FFBF-EE51-6A4A-9D68-1E9955933667}"/>
                </a:ext>
              </a:extLst>
            </p:cNvPr>
            <p:cNvSpPr/>
            <p:nvPr/>
          </p:nvSpPr>
          <p:spPr>
            <a:xfrm>
              <a:off x="642175" y="1017131"/>
              <a:ext cx="1759378" cy="19150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600" dirty="0">
                <a:solidFill>
                  <a:schemeClr val="lt1"/>
                </a:solidFill>
                <a:latin typeface="Gilroy Light" panose="00000400000000000000" pitchFamily="50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167;p1">
              <a:extLst>
                <a:ext uri="{FF2B5EF4-FFF2-40B4-BE49-F238E27FC236}">
                  <a16:creationId xmlns:a16="http://schemas.microsoft.com/office/drawing/2014/main" id="{B485374D-809F-3345-A6C5-3D0BC9F00C7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20" b="73280" l="37360" r="58680">
                          <a14:foregroundMark x1="42880" y1="41387" x2="47760" y2="37973"/>
                          <a14:foregroundMark x1="47760" y1="37973" x2="51360" y2="42347"/>
                          <a14:foregroundMark x1="51360" y1="42347" x2="51280" y2="42347"/>
                          <a14:foregroundMark x1="44080" y1="55467" x2="39480" y2="58933"/>
                          <a14:foregroundMark x1="39480" y1="58933" x2="40920" y2="65920"/>
                          <a14:foregroundMark x1="40920" y1="65920" x2="47040" y2="66773"/>
                          <a14:foregroundMark x1="47040" y1="66773" x2="54080" y2="64267"/>
                          <a14:foregroundMark x1="54080" y1="64267" x2="56520" y2="59573"/>
                          <a14:foregroundMark x1="56280" y1="59413" x2="57600" y2="68160"/>
                          <a14:foregroundMark x1="57600" y1="68160" x2="52760" y2="73600"/>
                          <a14:foregroundMark x1="52760" y1="73600" x2="47240" y2="71627"/>
                          <a14:foregroundMark x1="47240" y1="71627" x2="41760" y2="72427"/>
                          <a14:foregroundMark x1="41760" y1="72427" x2="38520" y2="67253"/>
                          <a14:foregroundMark x1="38520" y1="67253" x2="42920" y2="62613"/>
                          <a14:foregroundMark x1="42920" y1="62613" x2="47680" y2="64747"/>
                          <a14:foregroundMark x1="47680" y1="64747" x2="51640" y2="68213"/>
                          <a14:foregroundMark x1="39920" y1="67893" x2="45560" y2="65653"/>
                          <a14:foregroundMark x1="45560" y1="65653" x2="51080" y2="68693"/>
                          <a14:foregroundMark x1="51080" y1="68693" x2="47400" y2="80107"/>
                          <a14:foregroundMark x1="47400" y1="80107" x2="41200" y2="79893"/>
                          <a14:foregroundMark x1="41200" y1="79893" x2="42680" y2="70667"/>
                          <a14:foregroundMark x1="42680" y1="70667" x2="44920" y2="66933"/>
                          <a14:foregroundMark x1="56400" y1="59413" x2="57960" y2="65653"/>
                          <a14:foregroundMark x1="57960" y1="65653" x2="57840" y2="71573"/>
                          <a14:foregroundMark x1="58080" y1="63733" x2="58080" y2="73280"/>
                          <a14:foregroundMark x1="57360" y1="65813" x2="58680" y2="71893"/>
                        </a14:backgroundRemoval>
                      </a14:imgEffect>
                    </a14:imgLayer>
                  </a14:imgProps>
                </a:ext>
              </a:extLst>
            </a:blip>
            <a:srcRect l="36611" t="35346" r="42247" b="31397"/>
            <a:stretch/>
          </p:blipFill>
          <p:spPr>
            <a:xfrm>
              <a:off x="642175" y="956965"/>
              <a:ext cx="1759377" cy="2009003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9A535C-6227-46ED-AFA7-6B63D32F8BED}"/>
              </a:ext>
            </a:extLst>
          </p:cNvPr>
          <p:cNvSpPr txBox="1"/>
          <p:nvPr/>
        </p:nvSpPr>
        <p:spPr>
          <a:xfrm>
            <a:off x="353357" y="554288"/>
            <a:ext cx="457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DIỄN GIẢ</a:t>
            </a:r>
          </a:p>
        </p:txBody>
      </p:sp>
    </p:spTree>
    <p:extLst>
      <p:ext uri="{BB962C8B-B14F-4D97-AF65-F5344CB8AC3E}">
        <p14:creationId xmlns:p14="http://schemas.microsoft.com/office/powerpoint/2010/main" val="3717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onut 117">
            <a:extLst>
              <a:ext uri="{FF2B5EF4-FFF2-40B4-BE49-F238E27FC236}">
                <a16:creationId xmlns:a16="http://schemas.microsoft.com/office/drawing/2014/main" id="{D883C541-9635-3147-95E5-748114DCD404}"/>
              </a:ext>
            </a:extLst>
          </p:cNvPr>
          <p:cNvSpPr/>
          <p:nvPr/>
        </p:nvSpPr>
        <p:spPr>
          <a:xfrm rot="7362627">
            <a:off x="-704552" y="-1135487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E1BF5239-1BC2-447A-82DF-7A7EE0275A4E}"/>
              </a:ext>
            </a:extLst>
          </p:cNvPr>
          <p:cNvSpPr txBox="1">
            <a:spLocks/>
          </p:cNvSpPr>
          <p:nvPr/>
        </p:nvSpPr>
        <p:spPr>
          <a:xfrm>
            <a:off x="352932" y="170473"/>
            <a:ext cx="52196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MỤC LỤC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2C0BD3D-F2AE-6843-974F-871D0F794D86}"/>
              </a:ext>
            </a:extLst>
          </p:cNvPr>
          <p:cNvSpPr txBox="1"/>
          <p:nvPr/>
        </p:nvSpPr>
        <p:spPr>
          <a:xfrm>
            <a:off x="1997638" y="1789013"/>
            <a:ext cx="2134212" cy="270509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93BEDB-114F-0A44-9705-35A556EB68D9}"/>
              </a:ext>
            </a:extLst>
          </p:cNvPr>
          <p:cNvSpPr txBox="1"/>
          <p:nvPr/>
        </p:nvSpPr>
        <p:spPr>
          <a:xfrm>
            <a:off x="1997638" y="3154657"/>
            <a:ext cx="2297921" cy="270509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VIAC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C267666-B673-4142-83D8-000D6B2CE8C9}"/>
              </a:ext>
            </a:extLst>
          </p:cNvPr>
          <p:cNvSpPr txBox="1"/>
          <p:nvPr/>
        </p:nvSpPr>
        <p:spPr>
          <a:xfrm>
            <a:off x="5320982" y="1800507"/>
            <a:ext cx="1954676" cy="492108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8E30C2C-7477-6044-833C-3B38F0E4EDEA}"/>
              </a:ext>
            </a:extLst>
          </p:cNvPr>
          <p:cNvSpPr txBox="1"/>
          <p:nvPr/>
        </p:nvSpPr>
        <p:spPr>
          <a:xfrm>
            <a:off x="5320982" y="3160058"/>
            <a:ext cx="2230393" cy="270509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tế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Donut 158">
            <a:extLst>
              <a:ext uri="{FF2B5EF4-FFF2-40B4-BE49-F238E27FC236}">
                <a16:creationId xmlns:a16="http://schemas.microsoft.com/office/drawing/2014/main" id="{347FFC26-354F-A04C-A5D0-702B3026F9B0}"/>
              </a:ext>
            </a:extLst>
          </p:cNvPr>
          <p:cNvSpPr/>
          <p:nvPr/>
        </p:nvSpPr>
        <p:spPr>
          <a:xfrm rot="7362627">
            <a:off x="-1035482" y="4313044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60" name="Donut 159">
            <a:extLst>
              <a:ext uri="{FF2B5EF4-FFF2-40B4-BE49-F238E27FC236}">
                <a16:creationId xmlns:a16="http://schemas.microsoft.com/office/drawing/2014/main" id="{A8AEFDE1-B1EC-9744-A64D-25C5EC1A9786}"/>
              </a:ext>
            </a:extLst>
          </p:cNvPr>
          <p:cNvSpPr/>
          <p:nvPr/>
        </p:nvSpPr>
        <p:spPr>
          <a:xfrm rot="11270837">
            <a:off x="4386467" y="-681769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0944053B-A084-7D44-8D9D-1C6936E60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978F1F-0EAB-4732-B9ED-9E2E4AB26B9C}"/>
              </a:ext>
            </a:extLst>
          </p:cNvPr>
          <p:cNvSpPr/>
          <p:nvPr/>
        </p:nvSpPr>
        <p:spPr>
          <a:xfrm>
            <a:off x="1452172" y="1699247"/>
            <a:ext cx="460404" cy="460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EB98DC-B82F-4139-8D5A-6104F5702163}"/>
              </a:ext>
            </a:extLst>
          </p:cNvPr>
          <p:cNvSpPr/>
          <p:nvPr/>
        </p:nvSpPr>
        <p:spPr>
          <a:xfrm>
            <a:off x="1452172" y="3008049"/>
            <a:ext cx="460404" cy="460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52CA80-BD1A-4C17-BBF0-136503130A23}"/>
              </a:ext>
            </a:extLst>
          </p:cNvPr>
          <p:cNvSpPr/>
          <p:nvPr/>
        </p:nvSpPr>
        <p:spPr>
          <a:xfrm>
            <a:off x="4841304" y="1714929"/>
            <a:ext cx="460404" cy="460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058285-9465-41A8-A4B5-9DB2DA49D5B3}"/>
              </a:ext>
            </a:extLst>
          </p:cNvPr>
          <p:cNvSpPr/>
          <p:nvPr/>
        </p:nvSpPr>
        <p:spPr>
          <a:xfrm>
            <a:off x="4841304" y="3065111"/>
            <a:ext cx="460404" cy="460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93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3" grpId="0"/>
      <p:bldP spid="126" grpId="0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C05C42-9163-4A0F-8D63-FE36C6A4138C}"/>
              </a:ext>
            </a:extLst>
          </p:cNvPr>
          <p:cNvSpPr txBox="1"/>
          <p:nvPr/>
        </p:nvSpPr>
        <p:spPr>
          <a:xfrm>
            <a:off x="1880611" y="296539"/>
            <a:ext cx="5382777" cy="40395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id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46487-C492-4E8C-854C-C1A5B208446C}"/>
              </a:ext>
            </a:extLst>
          </p:cNvPr>
          <p:cNvSpPr txBox="1"/>
          <p:nvPr/>
        </p:nvSpPr>
        <p:spPr>
          <a:xfrm>
            <a:off x="758757" y="1020942"/>
            <a:ext cx="7600546" cy="23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Việt Nam.  </a:t>
            </a: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cổ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2">
              <a:spcBef>
                <a:spcPct val="0"/>
              </a:spcBef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đồng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Anh/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C05C42-9163-4A0F-8D63-FE36C6A4138C}"/>
              </a:ext>
            </a:extLst>
          </p:cNvPr>
          <p:cNvSpPr txBox="1"/>
          <p:nvPr/>
        </p:nvSpPr>
        <p:spPr>
          <a:xfrm>
            <a:off x="2254556" y="296539"/>
            <a:ext cx="5008832" cy="40395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TIỄN XÉT XỬ TẠI VIAC</a:t>
            </a:r>
            <a:endParaRPr lang="id-ID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46487-C492-4E8C-854C-C1A5B208446C}"/>
              </a:ext>
            </a:extLst>
          </p:cNvPr>
          <p:cNvSpPr txBox="1"/>
          <p:nvPr/>
        </p:nvSpPr>
        <p:spPr>
          <a:xfrm>
            <a:off x="787940" y="1044102"/>
            <a:ext cx="75681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ký VIAC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2021:</a:t>
            </a:r>
          </a:p>
          <a:p>
            <a:pPr>
              <a:spcBef>
                <a:spcPct val="0"/>
              </a:spcBef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USD.</a:t>
            </a: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luật sư.</a:t>
            </a: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Nam.</a:t>
            </a:r>
          </a:p>
          <a:p>
            <a:pPr marL="920750" lvl="1" indent="-46355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Anh.</a:t>
            </a: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tế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PO1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spcBef>
                <a:spcPct val="0"/>
              </a:spcBef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C05C42-9163-4A0F-8D63-FE36C6A4138C}"/>
              </a:ext>
            </a:extLst>
          </p:cNvPr>
          <p:cNvSpPr txBox="1"/>
          <p:nvPr/>
        </p:nvSpPr>
        <p:spPr>
          <a:xfrm>
            <a:off x="2254556" y="296539"/>
            <a:ext cx="5008832" cy="40395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TIỄN XÉT XỬ TẠI VIAC</a:t>
            </a:r>
            <a:endParaRPr lang="id-ID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46487-C492-4E8C-854C-C1A5B208446C}"/>
              </a:ext>
            </a:extLst>
          </p:cNvPr>
          <p:cNvSpPr txBox="1"/>
          <p:nvPr/>
        </p:nvSpPr>
        <p:spPr>
          <a:xfrm>
            <a:off x="836578" y="1069433"/>
            <a:ext cx="74708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cổ đông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Luật Kinh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30 n</a:t>
            </a: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(bao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Nhật Bản,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C05C42-9163-4A0F-8D63-FE36C6A4138C}"/>
              </a:ext>
            </a:extLst>
          </p:cNvPr>
          <p:cNvSpPr txBox="1"/>
          <p:nvPr/>
        </p:nvSpPr>
        <p:spPr>
          <a:xfrm>
            <a:off x="2254556" y="296539"/>
            <a:ext cx="5008832" cy="40395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TIỄN XÉT XỬ TẠI VIAC</a:t>
            </a:r>
            <a:endParaRPr lang="id-ID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46487-C492-4E8C-854C-C1A5B208446C}"/>
              </a:ext>
            </a:extLst>
          </p:cNvPr>
          <p:cNvSpPr txBox="1"/>
          <p:nvPr/>
        </p:nvSpPr>
        <p:spPr>
          <a:xfrm>
            <a:off x="797668" y="1062947"/>
            <a:ext cx="752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VIAC,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ABA: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đông.</a:t>
            </a: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C05C42-9163-4A0F-8D63-FE36C6A4138C}"/>
              </a:ext>
            </a:extLst>
          </p:cNvPr>
          <p:cNvSpPr txBox="1"/>
          <p:nvPr/>
        </p:nvSpPr>
        <p:spPr>
          <a:xfrm>
            <a:off x="1967023" y="296539"/>
            <a:ext cx="5296365" cy="773283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vấn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</a:t>
            </a:r>
            <a:endParaRPr lang="id-ID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46487-C492-4E8C-854C-C1A5B208446C}"/>
              </a:ext>
            </a:extLst>
          </p:cNvPr>
          <p:cNvSpPr txBox="1"/>
          <p:nvPr/>
        </p:nvSpPr>
        <p:spPr>
          <a:xfrm>
            <a:off x="778214" y="1348897"/>
            <a:ext cx="7568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tài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lý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cam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lvl="1" indent="-346075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lý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lý.</a:t>
            </a:r>
          </a:p>
          <a:p>
            <a:pPr marL="463550" indent="-463550">
              <a:spcBef>
                <a:spcPct val="0"/>
              </a:spcBef>
              <a:buFont typeface="Wingdings" pitchFamily="2" charset="2"/>
              <a:buChar char="§"/>
              <a:tabLst>
                <a:tab pos="463550" algn="l"/>
              </a:tabLst>
            </a:pP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>
            <a:extLst>
              <a:ext uri="{FF2B5EF4-FFF2-40B4-BE49-F238E27FC236}">
                <a16:creationId xmlns:a16="http://schemas.microsoft.com/office/drawing/2014/main" id="{A774D41E-356E-F14B-BF67-F943A3C0EF8E}"/>
              </a:ext>
            </a:extLst>
          </p:cNvPr>
          <p:cNvSpPr/>
          <p:nvPr/>
        </p:nvSpPr>
        <p:spPr>
          <a:xfrm rot="7362627">
            <a:off x="-851894" y="-1331475"/>
            <a:ext cx="2294481" cy="2294481"/>
          </a:xfrm>
          <a:prstGeom prst="donut">
            <a:avLst>
              <a:gd name="adj" fmla="val 49741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Gilroy Light" panose="00000400000000000000" pitchFamily="50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98E9D88-C4C8-E442-B101-B81B9BE24B6A}"/>
              </a:ext>
            </a:extLst>
          </p:cNvPr>
          <p:cNvSpPr/>
          <p:nvPr/>
        </p:nvSpPr>
        <p:spPr>
          <a:xfrm rot="11270837">
            <a:off x="7355520" y="-724482"/>
            <a:ext cx="1448964" cy="1448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320E71B-40FB-634F-8196-416E229B0C2F}"/>
              </a:ext>
            </a:extLst>
          </p:cNvPr>
          <p:cNvSpPr/>
          <p:nvPr/>
        </p:nvSpPr>
        <p:spPr>
          <a:xfrm rot="7362627">
            <a:off x="-941167" y="4059098"/>
            <a:ext cx="2070964" cy="2070964"/>
          </a:xfrm>
          <a:prstGeom prst="donut">
            <a:avLst>
              <a:gd name="adj" fmla="val 16343"/>
            </a:avLst>
          </a:prstGeom>
          <a:gradFill>
            <a:gsLst>
              <a:gs pos="0">
                <a:srgbClr val="004570">
                  <a:lumMod val="95145"/>
                  <a:lumOff val="4855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Gilroy Light" panose="00000400000000000000" pitchFamily="50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F4284-2544-0342-8E0A-CE74E03D1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03" y="4381117"/>
            <a:ext cx="1899181" cy="7691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BB2513-8C46-4737-8425-F9E532670652}"/>
              </a:ext>
            </a:extLst>
          </p:cNvPr>
          <p:cNvCxnSpPr/>
          <p:nvPr/>
        </p:nvCxnSpPr>
        <p:spPr>
          <a:xfrm>
            <a:off x="4637961" y="1940570"/>
            <a:ext cx="1" cy="2448238"/>
          </a:xfrm>
          <a:prstGeom prst="line">
            <a:avLst/>
          </a:prstGeom>
          <a:ln w="19050">
            <a:solidFill>
              <a:srgbClr val="FFC27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21A33DB-34B5-48EC-86AD-08A6F2C16894}"/>
              </a:ext>
            </a:extLst>
          </p:cNvPr>
          <p:cNvSpPr/>
          <p:nvPr/>
        </p:nvSpPr>
        <p:spPr>
          <a:xfrm>
            <a:off x="4912184" y="3863511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14" name="AutoShape 84">
            <a:extLst>
              <a:ext uri="{FF2B5EF4-FFF2-40B4-BE49-F238E27FC236}">
                <a16:creationId xmlns:a16="http://schemas.microsoft.com/office/drawing/2014/main" id="{E7951F4B-3C8D-484B-83AE-D5294E0504B4}"/>
              </a:ext>
            </a:extLst>
          </p:cNvPr>
          <p:cNvSpPr>
            <a:spLocks noChangeAspect="1"/>
          </p:cNvSpPr>
          <p:nvPr/>
        </p:nvSpPr>
        <p:spPr bwMode="auto">
          <a:xfrm>
            <a:off x="5105844" y="4053086"/>
            <a:ext cx="228412" cy="2293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510">
              <a:defRPr/>
            </a:pPr>
            <a:endParaRPr lang="es-ES" sz="7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roy Light" panose="00000400000000000000" pitchFamily="50" charset="0"/>
              <a:cs typeface="Calibri Light" panose="020F0302020204030204" pitchFamily="34" charset="0"/>
              <a:sym typeface="Gill Sans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29D36D-0C79-4D33-802D-91C37BBF6DEF}"/>
              </a:ext>
            </a:extLst>
          </p:cNvPr>
          <p:cNvSpPr/>
          <p:nvPr/>
        </p:nvSpPr>
        <p:spPr>
          <a:xfrm>
            <a:off x="3743651" y="2864880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99989A6-CDDF-4719-A95E-BE4ED6111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6410" y="3014113"/>
            <a:ext cx="191801" cy="30129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37132" tIns="68567" rIns="137132" bIns="68567" anchor="ctr"/>
          <a:lstStyle/>
          <a:p>
            <a:pPr defTabSz="685800">
              <a:defRPr/>
            </a:pPr>
            <a:endParaRPr lang="en-US" sz="3200" dirty="0">
              <a:solidFill>
                <a:prstClr val="black"/>
              </a:solidFill>
              <a:latin typeface="Gilroy Light" panose="00000400000000000000" pitchFamily="50" charset="0"/>
              <a:ea typeface="SimSun" charset="0"/>
              <a:cs typeface="Calibri Light" panose="020F03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44E4D2-9193-4157-B972-CFBA8759275A}"/>
              </a:ext>
            </a:extLst>
          </p:cNvPr>
          <p:cNvSpPr/>
          <p:nvPr/>
        </p:nvSpPr>
        <p:spPr>
          <a:xfrm>
            <a:off x="4894167" y="1909952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20" name="AutoShape 123">
            <a:extLst>
              <a:ext uri="{FF2B5EF4-FFF2-40B4-BE49-F238E27FC236}">
                <a16:creationId xmlns:a16="http://schemas.microsoft.com/office/drawing/2014/main" id="{7B2CEFC9-533A-4FB1-AE7E-7E092AEA71BC}"/>
              </a:ext>
            </a:extLst>
          </p:cNvPr>
          <p:cNvSpPr>
            <a:spLocks noChangeAspect="1"/>
          </p:cNvSpPr>
          <p:nvPr/>
        </p:nvSpPr>
        <p:spPr bwMode="auto">
          <a:xfrm>
            <a:off x="5094106" y="2077932"/>
            <a:ext cx="227085" cy="2498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4">
              <a:defRPr/>
            </a:pPr>
            <a:endParaRPr lang="es-ES" sz="4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roy Light" panose="00000400000000000000" pitchFamily="50" charset="0"/>
              <a:cs typeface="Calibri Light" panose="020F0302020204030204" pitchFamily="34" charset="0"/>
              <a:sym typeface="Gill Sans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D67AAC-4847-4C06-888D-9D7BF57903F5}"/>
              </a:ext>
            </a:extLst>
          </p:cNvPr>
          <p:cNvSpPr/>
          <p:nvPr/>
        </p:nvSpPr>
        <p:spPr>
          <a:xfrm>
            <a:off x="3743651" y="3844635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22" name="Freeform 48">
            <a:extLst>
              <a:ext uri="{FF2B5EF4-FFF2-40B4-BE49-F238E27FC236}">
                <a16:creationId xmlns:a16="http://schemas.microsoft.com/office/drawing/2014/main" id="{97BEFCF0-1E04-4734-8266-B1164EB58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2715" y="4043381"/>
            <a:ext cx="247936" cy="219263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defTabSz="685800">
              <a:defRPr/>
            </a:pPr>
            <a:endParaRPr lang="en-US" sz="3200" dirty="0">
              <a:solidFill>
                <a:prstClr val="black"/>
              </a:solidFill>
              <a:latin typeface="Gilroy Light" panose="00000400000000000000" pitchFamily="50" charset="0"/>
              <a:ea typeface="SimSun" charset="0"/>
              <a:cs typeface="Calibri Light" panose="020F03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36BA22-D052-47B4-80B9-C5571011906D}"/>
              </a:ext>
            </a:extLst>
          </p:cNvPr>
          <p:cNvSpPr/>
          <p:nvPr/>
        </p:nvSpPr>
        <p:spPr>
          <a:xfrm>
            <a:off x="4912184" y="2897204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24" name="Freeform 49">
            <a:extLst>
              <a:ext uri="{FF2B5EF4-FFF2-40B4-BE49-F238E27FC236}">
                <a16:creationId xmlns:a16="http://schemas.microsoft.com/office/drawing/2014/main" id="{CB275DAF-B357-4533-956C-AA2B131F3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1920" y="3072291"/>
            <a:ext cx="210154" cy="251522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defTabSz="685800">
              <a:defRPr/>
            </a:pPr>
            <a:endParaRPr lang="en-US" sz="3200" dirty="0">
              <a:solidFill>
                <a:prstClr val="black"/>
              </a:solidFill>
              <a:latin typeface="Gilroy Light" panose="00000400000000000000" pitchFamily="50" charset="0"/>
              <a:ea typeface="SimSun" charset="0"/>
              <a:cs typeface="Calibri Light" panose="020F03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AACB56-996D-4E5B-A4B2-3AB387937498}"/>
              </a:ext>
            </a:extLst>
          </p:cNvPr>
          <p:cNvSpPr/>
          <p:nvPr/>
        </p:nvSpPr>
        <p:spPr>
          <a:xfrm>
            <a:off x="3743651" y="1884152"/>
            <a:ext cx="599618" cy="5996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srgbClr val="44546A"/>
              </a:solidFill>
              <a:latin typeface="Gilroy Light" panose="000004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26" name="AutoShape 87">
            <a:extLst>
              <a:ext uri="{FF2B5EF4-FFF2-40B4-BE49-F238E27FC236}">
                <a16:creationId xmlns:a16="http://schemas.microsoft.com/office/drawing/2014/main" id="{D583AB8D-EB6B-42CB-83BA-212CA2A509A0}"/>
              </a:ext>
            </a:extLst>
          </p:cNvPr>
          <p:cNvSpPr>
            <a:spLocks noChangeAspect="1"/>
          </p:cNvSpPr>
          <p:nvPr/>
        </p:nvSpPr>
        <p:spPr bwMode="auto">
          <a:xfrm>
            <a:off x="3922236" y="2048683"/>
            <a:ext cx="257310" cy="257376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7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roy Light" panose="00000400000000000000" pitchFamily="50" charset="0"/>
              <a:cs typeface="Calibri Light" panose="020F0302020204030204" pitchFamily="34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723" y="2055000"/>
            <a:ext cx="2861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011" y="3007421"/>
            <a:ext cx="3170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439" y="3985645"/>
            <a:ext cx="336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1538" y="2030072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1538" y="3038977"/>
            <a:ext cx="1713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01538" y="4051884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tabLst>
                <a:tab pos="463550" algn="l"/>
              </a:tabLs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747B4EB-2925-4E1D-B4BE-881BC2CBB6EF}"/>
              </a:ext>
            </a:extLst>
          </p:cNvPr>
          <p:cNvSpPr/>
          <p:nvPr/>
        </p:nvSpPr>
        <p:spPr>
          <a:xfrm>
            <a:off x="1880611" y="330200"/>
            <a:ext cx="5147508" cy="672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B233"/>
      </a:accent1>
      <a:accent2>
        <a:srgbClr val="D36414"/>
      </a:accent2>
      <a:accent3>
        <a:srgbClr val="8496B0"/>
      </a:accent3>
      <a:accent4>
        <a:srgbClr val="FFC000"/>
      </a:accent4>
      <a:accent5>
        <a:srgbClr val="C55A11"/>
      </a:accent5>
      <a:accent6>
        <a:srgbClr val="FBE5D5"/>
      </a:accent6>
      <a:hlink>
        <a:srgbClr val="323F4F"/>
      </a:hlink>
      <a:folHlink>
        <a:srgbClr val="171616"/>
      </a:folHlink>
    </a:clrScheme>
    <a:fontScheme name="Custom 11">
      <a:majorFont>
        <a:latin typeface="Gilroy Black"/>
        <a:ea typeface=""/>
        <a:cs typeface=""/>
      </a:majorFont>
      <a:minorFont>
        <a:latin typeface="Gilro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8A8C9906DC649A6E571DF2817A77E" ma:contentTypeVersion="12" ma:contentTypeDescription="Create a new document." ma:contentTypeScope="" ma:versionID="6c8011c150062f063d2bd72716f7c525">
  <xsd:schema xmlns:xsd="http://www.w3.org/2001/XMLSchema" xmlns:xs="http://www.w3.org/2001/XMLSchema" xmlns:p="http://schemas.microsoft.com/office/2006/metadata/properties" xmlns:ns2="5a49577f-2be2-4e06-923f-97db2579c046" xmlns:ns3="208e642f-fbd1-494c-8625-cde7af167c81" targetNamespace="http://schemas.microsoft.com/office/2006/metadata/properties" ma:root="true" ma:fieldsID="5b55f1308d0431d51d5b083986e1e3c8" ns2:_="" ns3:_="">
    <xsd:import namespace="5a49577f-2be2-4e06-923f-97db2579c046"/>
    <xsd:import namespace="208e642f-fbd1-494c-8625-cde7af167c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9577f-2be2-4e06-923f-97db2579c0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e642f-fbd1-494c-8625-cde7af167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280E7-D236-4E51-AEDA-58D528FBF5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662E6D-A43E-459E-BE0F-63D984200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9577f-2be2-4e06-923f-97db2579c046"/>
    <ds:schemaRef ds:uri="208e642f-fbd1-494c-8625-cde7af167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38F044-B4A1-49F7-B71E-BFD1792EF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1168</Words>
  <Application>Microsoft Office PowerPoint</Application>
  <PresentationFormat>On-screen Show (16:9)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Calibri Light</vt:lpstr>
      <vt:lpstr>Gilroy Black</vt:lpstr>
      <vt:lpstr>Gilroy Light</vt:lpstr>
      <vt:lpstr>Wingdings</vt:lpstr>
      <vt:lpstr>思源黑体 CN Normal</vt:lpstr>
      <vt:lpstr>Office Theme</vt:lpstr>
      <vt:lpstr>自定义设计方案</vt:lpstr>
      <vt:lpstr>1_自定义设计方案</vt:lpstr>
      <vt:lpstr>2_自定义设计方案</vt:lpstr>
      <vt:lpstr>3_自定义设计方案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VIAC.CAA</dc:title>
  <dc:creator>Anh Tú</dc:creator>
  <cp:lastModifiedBy>Truong Nhat Quang</cp:lastModifiedBy>
  <cp:revision>268</cp:revision>
  <dcterms:created xsi:type="dcterms:W3CDTF">2019-01-29T06:47:18Z</dcterms:created>
  <dcterms:modified xsi:type="dcterms:W3CDTF">2021-06-16T01:53:18Z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0x01010048A8A8C9906DC649A6E571DF2817A77E</vt:lpwstr>
  </property>
</Properties>
</file>